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86" r:id="rId2"/>
    <p:sldId id="266" r:id="rId3"/>
    <p:sldId id="284" r:id="rId4"/>
    <p:sldId id="265" r:id="rId5"/>
    <p:sldId id="283" r:id="rId6"/>
    <p:sldId id="256" r:id="rId7"/>
    <p:sldId id="268" r:id="rId8"/>
    <p:sldId id="269" r:id="rId9"/>
    <p:sldId id="257" r:id="rId10"/>
    <p:sldId id="258" r:id="rId11"/>
    <p:sldId id="259" r:id="rId12"/>
    <p:sldId id="261" r:id="rId13"/>
    <p:sldId id="285" r:id="rId14"/>
    <p:sldId id="263" r:id="rId15"/>
    <p:sldId id="276" r:id="rId16"/>
    <p:sldId id="277" r:id="rId17"/>
    <p:sldId id="278" r:id="rId18"/>
    <p:sldId id="279" r:id="rId19"/>
    <p:sldId id="271" r:id="rId20"/>
    <p:sldId id="281"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55" cy="465528"/>
          </a:xfrm>
          <a:prstGeom prst="rect">
            <a:avLst/>
          </a:prstGeom>
        </p:spPr>
        <p:txBody>
          <a:bodyPr vert="horz" lIns="90580" tIns="45290" rIns="90580" bIns="45290" rtlCol="0"/>
          <a:lstStyle>
            <a:lvl1pPr algn="l">
              <a:defRPr sz="1200"/>
            </a:lvl1pPr>
          </a:lstStyle>
          <a:p>
            <a:endParaRPr lang="en-US"/>
          </a:p>
        </p:txBody>
      </p:sp>
      <p:sp>
        <p:nvSpPr>
          <p:cNvPr id="3" name="Date Placeholder 2"/>
          <p:cNvSpPr>
            <a:spLocks noGrp="1"/>
          </p:cNvSpPr>
          <p:nvPr>
            <p:ph type="dt" sz="quarter" idx="1"/>
          </p:nvPr>
        </p:nvSpPr>
        <p:spPr>
          <a:xfrm>
            <a:off x="3970673" y="0"/>
            <a:ext cx="3038155" cy="465528"/>
          </a:xfrm>
          <a:prstGeom prst="rect">
            <a:avLst/>
          </a:prstGeom>
        </p:spPr>
        <p:txBody>
          <a:bodyPr vert="horz" lIns="90580" tIns="45290" rIns="90580" bIns="45290" rtlCol="0"/>
          <a:lstStyle>
            <a:lvl1pPr algn="r">
              <a:defRPr sz="1200"/>
            </a:lvl1pPr>
          </a:lstStyle>
          <a:p>
            <a:fld id="{B6705674-C484-4792-B937-C00AE004A7B4}" type="datetimeFigureOut">
              <a:rPr lang="en-US" smtClean="0"/>
              <a:t>11/8/2017</a:t>
            </a:fld>
            <a:endParaRPr lang="en-US"/>
          </a:p>
        </p:txBody>
      </p:sp>
      <p:sp>
        <p:nvSpPr>
          <p:cNvPr id="4" name="Footer Placeholder 3"/>
          <p:cNvSpPr>
            <a:spLocks noGrp="1"/>
          </p:cNvSpPr>
          <p:nvPr>
            <p:ph type="ftr" sz="quarter" idx="2"/>
          </p:nvPr>
        </p:nvSpPr>
        <p:spPr>
          <a:xfrm>
            <a:off x="0" y="8830872"/>
            <a:ext cx="3038155" cy="465528"/>
          </a:xfrm>
          <a:prstGeom prst="rect">
            <a:avLst/>
          </a:prstGeom>
        </p:spPr>
        <p:txBody>
          <a:bodyPr vert="horz" lIns="90580" tIns="45290" rIns="90580" bIns="45290" rtlCol="0" anchor="b"/>
          <a:lstStyle>
            <a:lvl1pPr algn="l">
              <a:defRPr sz="1200"/>
            </a:lvl1pPr>
          </a:lstStyle>
          <a:p>
            <a:endParaRPr lang="en-US"/>
          </a:p>
        </p:txBody>
      </p:sp>
      <p:sp>
        <p:nvSpPr>
          <p:cNvPr id="5" name="Slide Number Placeholder 4"/>
          <p:cNvSpPr>
            <a:spLocks noGrp="1"/>
          </p:cNvSpPr>
          <p:nvPr>
            <p:ph type="sldNum" sz="quarter" idx="3"/>
          </p:nvPr>
        </p:nvSpPr>
        <p:spPr>
          <a:xfrm>
            <a:off x="3970673" y="8830872"/>
            <a:ext cx="3038155" cy="465528"/>
          </a:xfrm>
          <a:prstGeom prst="rect">
            <a:avLst/>
          </a:prstGeom>
        </p:spPr>
        <p:txBody>
          <a:bodyPr vert="horz" lIns="90580" tIns="45290" rIns="90580" bIns="45290" rtlCol="0" anchor="b"/>
          <a:lstStyle>
            <a:lvl1pPr algn="r">
              <a:defRPr sz="1200"/>
            </a:lvl1pPr>
          </a:lstStyle>
          <a:p>
            <a:fld id="{D07F37AF-FAC9-43F1-BB53-556E7FCB4EFF}" type="slidenum">
              <a:rPr lang="en-US" smtClean="0"/>
              <a:t>‹#›</a:t>
            </a:fld>
            <a:endParaRPr lang="en-US"/>
          </a:p>
        </p:txBody>
      </p:sp>
    </p:spTree>
    <p:extLst>
      <p:ext uri="{BB962C8B-B14F-4D97-AF65-F5344CB8AC3E}">
        <p14:creationId xmlns:p14="http://schemas.microsoft.com/office/powerpoint/2010/main" val="18732509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434"/>
          </a:xfrm>
          <a:prstGeom prst="rect">
            <a:avLst/>
          </a:prstGeom>
        </p:spPr>
        <p:txBody>
          <a:bodyPr vert="horz" lIns="93171" tIns="46586" rIns="93171" bIns="46586" rtlCol="0"/>
          <a:lstStyle>
            <a:lvl1pPr algn="l">
              <a:defRPr sz="1200"/>
            </a:lvl1pPr>
          </a:lstStyle>
          <a:p>
            <a:endParaRPr lang="en-US"/>
          </a:p>
        </p:txBody>
      </p:sp>
      <p:sp>
        <p:nvSpPr>
          <p:cNvPr id="3" name="Date Placeholder 2"/>
          <p:cNvSpPr>
            <a:spLocks noGrp="1"/>
          </p:cNvSpPr>
          <p:nvPr>
            <p:ph type="dt" idx="1"/>
          </p:nvPr>
        </p:nvSpPr>
        <p:spPr>
          <a:xfrm>
            <a:off x="3970939" y="1"/>
            <a:ext cx="3037840" cy="466434"/>
          </a:xfrm>
          <a:prstGeom prst="rect">
            <a:avLst/>
          </a:prstGeom>
        </p:spPr>
        <p:txBody>
          <a:bodyPr vert="horz" lIns="93171" tIns="46586" rIns="93171" bIns="46586" rtlCol="0"/>
          <a:lstStyle>
            <a:lvl1pPr algn="r">
              <a:defRPr sz="1200"/>
            </a:lvl1pPr>
          </a:lstStyle>
          <a:p>
            <a:fld id="{C120C6AB-CD48-4527-AFFF-8F0BCA630E5F}" type="datetimeFigureOut">
              <a:rPr lang="en-US" smtClean="0"/>
              <a:t>11/8/2017</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71" tIns="46586" rIns="93171" bIns="46586"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1" tIns="46586" rIns="93171" bIns="4658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6433"/>
          </a:xfrm>
          <a:prstGeom prst="rect">
            <a:avLst/>
          </a:prstGeom>
        </p:spPr>
        <p:txBody>
          <a:bodyPr vert="horz" lIns="93171" tIns="46586" rIns="93171"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6433"/>
          </a:xfrm>
          <a:prstGeom prst="rect">
            <a:avLst/>
          </a:prstGeom>
        </p:spPr>
        <p:txBody>
          <a:bodyPr vert="horz" lIns="93171" tIns="46586" rIns="93171" bIns="46586" rtlCol="0" anchor="b"/>
          <a:lstStyle>
            <a:lvl1pPr algn="r">
              <a:defRPr sz="1200"/>
            </a:lvl1pPr>
          </a:lstStyle>
          <a:p>
            <a:fld id="{765C236D-4DB6-4405-AFE9-F917AE1697FF}" type="slidenum">
              <a:rPr lang="en-US" smtClean="0"/>
              <a:t>‹#›</a:t>
            </a:fld>
            <a:endParaRPr lang="en-US"/>
          </a:p>
        </p:txBody>
      </p:sp>
    </p:spTree>
    <p:extLst>
      <p:ext uri="{BB962C8B-B14F-4D97-AF65-F5344CB8AC3E}">
        <p14:creationId xmlns:p14="http://schemas.microsoft.com/office/powerpoint/2010/main" val="3220321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b="1">
                <a:solidFill>
                  <a:schemeClr val="tx1"/>
                </a:solidFill>
                <a:latin typeface="Verdana" panose="020B0604030504040204" pitchFamily="34" charset="0"/>
              </a:defRPr>
            </a:lvl1pPr>
            <a:lvl2pPr marL="757015" indent="-291159" eaLnBrk="0" hangingPunct="0">
              <a:defRPr sz="2300" b="1">
                <a:solidFill>
                  <a:schemeClr val="tx1"/>
                </a:solidFill>
                <a:latin typeface="Verdana" panose="020B0604030504040204" pitchFamily="34" charset="0"/>
              </a:defRPr>
            </a:lvl2pPr>
            <a:lvl3pPr marL="1164639" indent="-232928" eaLnBrk="0" hangingPunct="0">
              <a:defRPr sz="2300" b="1">
                <a:solidFill>
                  <a:schemeClr val="tx1"/>
                </a:solidFill>
                <a:latin typeface="Verdana" panose="020B0604030504040204" pitchFamily="34" charset="0"/>
              </a:defRPr>
            </a:lvl3pPr>
            <a:lvl4pPr marL="1630494" indent="-232928" eaLnBrk="0" hangingPunct="0">
              <a:defRPr sz="2300" b="1">
                <a:solidFill>
                  <a:schemeClr val="tx1"/>
                </a:solidFill>
                <a:latin typeface="Verdana" panose="020B0604030504040204" pitchFamily="34" charset="0"/>
              </a:defRPr>
            </a:lvl4pPr>
            <a:lvl5pPr marL="2096349" indent="-232928" eaLnBrk="0" hangingPunct="0">
              <a:defRPr sz="2300" b="1">
                <a:solidFill>
                  <a:schemeClr val="tx1"/>
                </a:solidFill>
                <a:latin typeface="Verdana" panose="020B0604030504040204" pitchFamily="34" charset="0"/>
              </a:defRPr>
            </a:lvl5pPr>
            <a:lvl6pPr marL="2562205" indent="-232928" eaLnBrk="0" fontAlgn="base" hangingPunct="0">
              <a:spcBef>
                <a:spcPct val="0"/>
              </a:spcBef>
              <a:spcAft>
                <a:spcPct val="0"/>
              </a:spcAft>
              <a:defRPr sz="2300" b="1">
                <a:solidFill>
                  <a:schemeClr val="tx1"/>
                </a:solidFill>
                <a:latin typeface="Verdana" panose="020B0604030504040204" pitchFamily="34" charset="0"/>
              </a:defRPr>
            </a:lvl6pPr>
            <a:lvl7pPr marL="3028059" indent="-232928" eaLnBrk="0" fontAlgn="base" hangingPunct="0">
              <a:spcBef>
                <a:spcPct val="0"/>
              </a:spcBef>
              <a:spcAft>
                <a:spcPct val="0"/>
              </a:spcAft>
              <a:defRPr sz="2300" b="1">
                <a:solidFill>
                  <a:schemeClr val="tx1"/>
                </a:solidFill>
                <a:latin typeface="Verdana" panose="020B0604030504040204" pitchFamily="34" charset="0"/>
              </a:defRPr>
            </a:lvl7pPr>
            <a:lvl8pPr marL="3493915" indent="-232928" eaLnBrk="0" fontAlgn="base" hangingPunct="0">
              <a:spcBef>
                <a:spcPct val="0"/>
              </a:spcBef>
              <a:spcAft>
                <a:spcPct val="0"/>
              </a:spcAft>
              <a:defRPr sz="2300" b="1">
                <a:solidFill>
                  <a:schemeClr val="tx1"/>
                </a:solidFill>
                <a:latin typeface="Verdana" panose="020B0604030504040204" pitchFamily="34" charset="0"/>
              </a:defRPr>
            </a:lvl8pPr>
            <a:lvl9pPr marL="3959770" indent="-232928" eaLnBrk="0" fontAlgn="base" hangingPunct="0">
              <a:spcBef>
                <a:spcPct val="0"/>
              </a:spcBef>
              <a:spcAft>
                <a:spcPct val="0"/>
              </a:spcAft>
              <a:defRPr sz="2300" b="1">
                <a:solidFill>
                  <a:schemeClr val="tx1"/>
                </a:solidFill>
                <a:latin typeface="Verdana" panose="020B0604030504040204" pitchFamily="34" charset="0"/>
              </a:defRPr>
            </a:lvl9pPr>
          </a:lstStyle>
          <a:p>
            <a:pPr eaLnBrk="1" hangingPunct="1"/>
            <a:fld id="{41E44C06-0E82-4BD4-83D0-BEA73F397D90}" type="slidenum">
              <a:rPr lang="en-US" altLang="en-US" sz="1200" b="0">
                <a:latin typeface="Arial" panose="020B0604020202020204" pitchFamily="34" charset="0"/>
              </a:rPr>
              <a:pPr eaLnBrk="1" hangingPunct="1"/>
              <a:t>5</a:t>
            </a:fld>
            <a:endParaRPr lang="en-US" altLang="en-US" sz="1200" b="0">
              <a:latin typeface="Arial" panose="020B0604020202020204" pitchFamily="34" charset="0"/>
            </a:endParaRPr>
          </a:p>
        </p:txBody>
      </p:sp>
      <p:sp>
        <p:nvSpPr>
          <p:cNvPr id="23555"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321944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b="1">
                <a:solidFill>
                  <a:schemeClr val="tx1"/>
                </a:solidFill>
                <a:latin typeface="Verdana" panose="020B0604030504040204" pitchFamily="34" charset="0"/>
              </a:defRPr>
            </a:lvl1pPr>
            <a:lvl2pPr marL="757015" indent="-291159" eaLnBrk="0" hangingPunct="0">
              <a:defRPr sz="2300" b="1">
                <a:solidFill>
                  <a:schemeClr val="tx1"/>
                </a:solidFill>
                <a:latin typeface="Verdana" panose="020B0604030504040204" pitchFamily="34" charset="0"/>
              </a:defRPr>
            </a:lvl2pPr>
            <a:lvl3pPr marL="1164639" indent="-232928" eaLnBrk="0" hangingPunct="0">
              <a:defRPr sz="2300" b="1">
                <a:solidFill>
                  <a:schemeClr val="tx1"/>
                </a:solidFill>
                <a:latin typeface="Verdana" panose="020B0604030504040204" pitchFamily="34" charset="0"/>
              </a:defRPr>
            </a:lvl3pPr>
            <a:lvl4pPr marL="1630494" indent="-232928" eaLnBrk="0" hangingPunct="0">
              <a:defRPr sz="2300" b="1">
                <a:solidFill>
                  <a:schemeClr val="tx1"/>
                </a:solidFill>
                <a:latin typeface="Verdana" panose="020B0604030504040204" pitchFamily="34" charset="0"/>
              </a:defRPr>
            </a:lvl4pPr>
            <a:lvl5pPr marL="2096349" indent="-232928" eaLnBrk="0" hangingPunct="0">
              <a:defRPr sz="2300" b="1">
                <a:solidFill>
                  <a:schemeClr val="tx1"/>
                </a:solidFill>
                <a:latin typeface="Verdana" panose="020B0604030504040204" pitchFamily="34" charset="0"/>
              </a:defRPr>
            </a:lvl5pPr>
            <a:lvl6pPr marL="2562205" indent="-232928" eaLnBrk="0" fontAlgn="base" hangingPunct="0">
              <a:spcBef>
                <a:spcPct val="0"/>
              </a:spcBef>
              <a:spcAft>
                <a:spcPct val="0"/>
              </a:spcAft>
              <a:defRPr sz="2300" b="1">
                <a:solidFill>
                  <a:schemeClr val="tx1"/>
                </a:solidFill>
                <a:latin typeface="Verdana" panose="020B0604030504040204" pitchFamily="34" charset="0"/>
              </a:defRPr>
            </a:lvl6pPr>
            <a:lvl7pPr marL="3028059" indent="-232928" eaLnBrk="0" fontAlgn="base" hangingPunct="0">
              <a:spcBef>
                <a:spcPct val="0"/>
              </a:spcBef>
              <a:spcAft>
                <a:spcPct val="0"/>
              </a:spcAft>
              <a:defRPr sz="2300" b="1">
                <a:solidFill>
                  <a:schemeClr val="tx1"/>
                </a:solidFill>
                <a:latin typeface="Verdana" panose="020B0604030504040204" pitchFamily="34" charset="0"/>
              </a:defRPr>
            </a:lvl7pPr>
            <a:lvl8pPr marL="3493915" indent="-232928" eaLnBrk="0" fontAlgn="base" hangingPunct="0">
              <a:spcBef>
                <a:spcPct val="0"/>
              </a:spcBef>
              <a:spcAft>
                <a:spcPct val="0"/>
              </a:spcAft>
              <a:defRPr sz="2300" b="1">
                <a:solidFill>
                  <a:schemeClr val="tx1"/>
                </a:solidFill>
                <a:latin typeface="Verdana" panose="020B0604030504040204" pitchFamily="34" charset="0"/>
              </a:defRPr>
            </a:lvl8pPr>
            <a:lvl9pPr marL="3959770" indent="-232928" eaLnBrk="0" fontAlgn="base" hangingPunct="0">
              <a:spcBef>
                <a:spcPct val="0"/>
              </a:spcBef>
              <a:spcAft>
                <a:spcPct val="0"/>
              </a:spcAft>
              <a:defRPr sz="2300" b="1">
                <a:solidFill>
                  <a:schemeClr val="tx1"/>
                </a:solidFill>
                <a:latin typeface="Verdana" panose="020B0604030504040204" pitchFamily="34" charset="0"/>
              </a:defRPr>
            </a:lvl9pPr>
          </a:lstStyle>
          <a:p>
            <a:pPr eaLnBrk="1" hangingPunct="1"/>
            <a:fld id="{BB83A74B-6AA0-43EF-8FB6-7E315CA468B2}" type="slidenum">
              <a:rPr lang="en-US" altLang="en-US" sz="1200" b="0">
                <a:latin typeface="Arial" panose="020B0604020202020204" pitchFamily="34" charset="0"/>
              </a:rPr>
              <a:pPr eaLnBrk="1" hangingPunct="1"/>
              <a:t>7</a:t>
            </a:fld>
            <a:endParaRPr lang="en-US" altLang="en-US" sz="1200" b="0">
              <a:latin typeface="Arial" panose="020B0604020202020204" pitchFamily="34" charset="0"/>
            </a:endParaRPr>
          </a:p>
        </p:txBody>
      </p:sp>
    </p:spTree>
    <p:extLst>
      <p:ext uri="{BB962C8B-B14F-4D97-AF65-F5344CB8AC3E}">
        <p14:creationId xmlns:p14="http://schemas.microsoft.com/office/powerpoint/2010/main" val="1688082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970939"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1" tIns="46586" rIns="93171" bIns="46586" anchor="b"/>
          <a:lstStyle>
            <a:lvl1pPr eaLnBrk="0" hangingPunct="0">
              <a:defRPr sz="2200" b="1">
                <a:solidFill>
                  <a:schemeClr val="tx1"/>
                </a:solidFill>
                <a:latin typeface="Verdana" panose="020B0604030504040204" pitchFamily="34" charset="0"/>
              </a:defRPr>
            </a:lvl1pPr>
            <a:lvl2pPr marL="742950" indent="-285750" eaLnBrk="0" hangingPunct="0">
              <a:defRPr sz="2200" b="1">
                <a:solidFill>
                  <a:schemeClr val="tx1"/>
                </a:solidFill>
                <a:latin typeface="Verdana" panose="020B0604030504040204" pitchFamily="34" charset="0"/>
              </a:defRPr>
            </a:lvl2pPr>
            <a:lvl3pPr marL="1143000" indent="-228600" eaLnBrk="0" hangingPunct="0">
              <a:defRPr sz="2200" b="1">
                <a:solidFill>
                  <a:schemeClr val="tx1"/>
                </a:solidFill>
                <a:latin typeface="Verdana" panose="020B0604030504040204" pitchFamily="34" charset="0"/>
              </a:defRPr>
            </a:lvl3pPr>
            <a:lvl4pPr marL="1600200" indent="-228600" eaLnBrk="0" hangingPunct="0">
              <a:defRPr sz="2200" b="1">
                <a:solidFill>
                  <a:schemeClr val="tx1"/>
                </a:solidFill>
                <a:latin typeface="Verdana" panose="020B0604030504040204" pitchFamily="34" charset="0"/>
              </a:defRPr>
            </a:lvl4pPr>
            <a:lvl5pPr marL="2057400" indent="-228600" eaLnBrk="0" hangingPunct="0">
              <a:defRPr sz="2200" b="1">
                <a:solidFill>
                  <a:schemeClr val="tx1"/>
                </a:solidFill>
                <a:latin typeface="Verdana" panose="020B0604030504040204" pitchFamily="34" charset="0"/>
              </a:defRPr>
            </a:lvl5pPr>
            <a:lvl6pPr marL="2514600" indent="-228600" eaLnBrk="0" fontAlgn="base" hangingPunct="0">
              <a:spcBef>
                <a:spcPct val="0"/>
              </a:spcBef>
              <a:spcAft>
                <a:spcPct val="0"/>
              </a:spcAft>
              <a:defRPr sz="2200" b="1">
                <a:solidFill>
                  <a:schemeClr val="tx1"/>
                </a:solidFill>
                <a:latin typeface="Verdana" panose="020B0604030504040204" pitchFamily="34" charset="0"/>
              </a:defRPr>
            </a:lvl6pPr>
            <a:lvl7pPr marL="2971800" indent="-228600" eaLnBrk="0" fontAlgn="base" hangingPunct="0">
              <a:spcBef>
                <a:spcPct val="0"/>
              </a:spcBef>
              <a:spcAft>
                <a:spcPct val="0"/>
              </a:spcAft>
              <a:defRPr sz="2200" b="1">
                <a:solidFill>
                  <a:schemeClr val="tx1"/>
                </a:solidFill>
                <a:latin typeface="Verdana" panose="020B0604030504040204" pitchFamily="34" charset="0"/>
              </a:defRPr>
            </a:lvl7pPr>
            <a:lvl8pPr marL="3429000" indent="-228600" eaLnBrk="0" fontAlgn="base" hangingPunct="0">
              <a:spcBef>
                <a:spcPct val="0"/>
              </a:spcBef>
              <a:spcAft>
                <a:spcPct val="0"/>
              </a:spcAft>
              <a:defRPr sz="2200" b="1">
                <a:solidFill>
                  <a:schemeClr val="tx1"/>
                </a:solidFill>
                <a:latin typeface="Verdana" panose="020B0604030504040204" pitchFamily="34" charset="0"/>
              </a:defRPr>
            </a:lvl8pPr>
            <a:lvl9pPr marL="3886200" indent="-228600" eaLnBrk="0" fontAlgn="base" hangingPunct="0">
              <a:spcBef>
                <a:spcPct val="0"/>
              </a:spcBef>
              <a:spcAft>
                <a:spcPct val="0"/>
              </a:spcAft>
              <a:defRPr sz="2200" b="1">
                <a:solidFill>
                  <a:schemeClr val="tx1"/>
                </a:solidFill>
                <a:latin typeface="Verdana" panose="020B0604030504040204" pitchFamily="34" charset="0"/>
              </a:defRPr>
            </a:lvl9pPr>
          </a:lstStyle>
          <a:p>
            <a:pPr algn="r" eaLnBrk="1" hangingPunct="1"/>
            <a:fld id="{D77508E5-9EE7-4FD2-B054-EFCE19B1A3EF}" type="slidenum">
              <a:rPr lang="en-US" altLang="en-US" sz="1200" b="0">
                <a:latin typeface="Arial" panose="020B0604020202020204" pitchFamily="34" charset="0"/>
              </a:rPr>
              <a:pPr algn="r" eaLnBrk="1" hangingPunct="1"/>
              <a:t>8</a:t>
            </a:fld>
            <a:endParaRPr lang="en-US" altLang="en-US" sz="1200" b="0">
              <a:latin typeface="Arial" panose="020B0604020202020204" pitchFamily="34" charset="0"/>
            </a:endParaRPr>
          </a:p>
        </p:txBody>
      </p:sp>
      <p:sp>
        <p:nvSpPr>
          <p:cNvPr id="28675"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707287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155948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b="1">
                <a:solidFill>
                  <a:schemeClr val="tx1"/>
                </a:solidFill>
                <a:latin typeface="Verdana" panose="020B0604030504040204" pitchFamily="34" charset="0"/>
              </a:defRPr>
            </a:lvl1pPr>
            <a:lvl2pPr marL="757015" indent="-291159" eaLnBrk="0" hangingPunct="0">
              <a:defRPr sz="2300" b="1">
                <a:solidFill>
                  <a:schemeClr val="tx1"/>
                </a:solidFill>
                <a:latin typeface="Verdana" panose="020B0604030504040204" pitchFamily="34" charset="0"/>
              </a:defRPr>
            </a:lvl2pPr>
            <a:lvl3pPr marL="1164639" indent="-232928" eaLnBrk="0" hangingPunct="0">
              <a:defRPr sz="2300" b="1">
                <a:solidFill>
                  <a:schemeClr val="tx1"/>
                </a:solidFill>
                <a:latin typeface="Verdana" panose="020B0604030504040204" pitchFamily="34" charset="0"/>
              </a:defRPr>
            </a:lvl3pPr>
            <a:lvl4pPr marL="1630494" indent="-232928" eaLnBrk="0" hangingPunct="0">
              <a:defRPr sz="2300" b="1">
                <a:solidFill>
                  <a:schemeClr val="tx1"/>
                </a:solidFill>
                <a:latin typeface="Verdana" panose="020B0604030504040204" pitchFamily="34" charset="0"/>
              </a:defRPr>
            </a:lvl4pPr>
            <a:lvl5pPr marL="2096349" indent="-232928" eaLnBrk="0" hangingPunct="0">
              <a:defRPr sz="2300" b="1">
                <a:solidFill>
                  <a:schemeClr val="tx1"/>
                </a:solidFill>
                <a:latin typeface="Verdana" panose="020B0604030504040204" pitchFamily="34" charset="0"/>
              </a:defRPr>
            </a:lvl5pPr>
            <a:lvl6pPr marL="2562205" indent="-232928" eaLnBrk="0" fontAlgn="base" hangingPunct="0">
              <a:spcBef>
                <a:spcPct val="0"/>
              </a:spcBef>
              <a:spcAft>
                <a:spcPct val="0"/>
              </a:spcAft>
              <a:defRPr sz="2300" b="1">
                <a:solidFill>
                  <a:schemeClr val="tx1"/>
                </a:solidFill>
                <a:latin typeface="Verdana" panose="020B0604030504040204" pitchFamily="34" charset="0"/>
              </a:defRPr>
            </a:lvl6pPr>
            <a:lvl7pPr marL="3028059" indent="-232928" eaLnBrk="0" fontAlgn="base" hangingPunct="0">
              <a:spcBef>
                <a:spcPct val="0"/>
              </a:spcBef>
              <a:spcAft>
                <a:spcPct val="0"/>
              </a:spcAft>
              <a:defRPr sz="2300" b="1">
                <a:solidFill>
                  <a:schemeClr val="tx1"/>
                </a:solidFill>
                <a:latin typeface="Verdana" panose="020B0604030504040204" pitchFamily="34" charset="0"/>
              </a:defRPr>
            </a:lvl7pPr>
            <a:lvl8pPr marL="3493915" indent="-232928" eaLnBrk="0" fontAlgn="base" hangingPunct="0">
              <a:spcBef>
                <a:spcPct val="0"/>
              </a:spcBef>
              <a:spcAft>
                <a:spcPct val="0"/>
              </a:spcAft>
              <a:defRPr sz="2300" b="1">
                <a:solidFill>
                  <a:schemeClr val="tx1"/>
                </a:solidFill>
                <a:latin typeface="Verdana" panose="020B0604030504040204" pitchFamily="34" charset="0"/>
              </a:defRPr>
            </a:lvl8pPr>
            <a:lvl9pPr marL="3959770" indent="-232928" eaLnBrk="0" fontAlgn="base" hangingPunct="0">
              <a:spcBef>
                <a:spcPct val="0"/>
              </a:spcBef>
              <a:spcAft>
                <a:spcPct val="0"/>
              </a:spcAft>
              <a:defRPr sz="2300" b="1">
                <a:solidFill>
                  <a:schemeClr val="tx1"/>
                </a:solidFill>
                <a:latin typeface="Verdana" panose="020B0604030504040204" pitchFamily="34" charset="0"/>
              </a:defRPr>
            </a:lvl9pPr>
          </a:lstStyle>
          <a:p>
            <a:pPr eaLnBrk="1" hangingPunct="1"/>
            <a:fld id="{E585C5F9-FF7A-4F13-A452-CAF10F4EE628}" type="slidenum">
              <a:rPr lang="en-US" altLang="en-US" sz="1200" b="0">
                <a:latin typeface="Arial" panose="020B0604020202020204" pitchFamily="34" charset="0"/>
              </a:rPr>
              <a:pPr eaLnBrk="1" hangingPunct="1"/>
              <a:t>17</a:t>
            </a:fld>
            <a:endParaRPr lang="en-US" altLang="en-US" sz="1200" b="0">
              <a:latin typeface="Arial" panose="020B0604020202020204" pitchFamily="34" charset="0"/>
            </a:endParaRPr>
          </a:p>
        </p:txBody>
      </p:sp>
    </p:spTree>
    <p:extLst>
      <p:ext uri="{BB962C8B-B14F-4D97-AF65-F5344CB8AC3E}">
        <p14:creationId xmlns:p14="http://schemas.microsoft.com/office/powerpoint/2010/main" val="919883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b="1">
                <a:solidFill>
                  <a:schemeClr val="tx1"/>
                </a:solidFill>
                <a:latin typeface="Verdana" panose="020B0604030504040204" pitchFamily="34" charset="0"/>
              </a:defRPr>
            </a:lvl1pPr>
            <a:lvl2pPr marL="757015" indent="-291159" eaLnBrk="0" hangingPunct="0">
              <a:defRPr sz="2300" b="1">
                <a:solidFill>
                  <a:schemeClr val="tx1"/>
                </a:solidFill>
                <a:latin typeface="Verdana" panose="020B0604030504040204" pitchFamily="34" charset="0"/>
              </a:defRPr>
            </a:lvl2pPr>
            <a:lvl3pPr marL="1164639" indent="-232928" eaLnBrk="0" hangingPunct="0">
              <a:defRPr sz="2300" b="1">
                <a:solidFill>
                  <a:schemeClr val="tx1"/>
                </a:solidFill>
                <a:latin typeface="Verdana" panose="020B0604030504040204" pitchFamily="34" charset="0"/>
              </a:defRPr>
            </a:lvl3pPr>
            <a:lvl4pPr marL="1630494" indent="-232928" eaLnBrk="0" hangingPunct="0">
              <a:defRPr sz="2300" b="1">
                <a:solidFill>
                  <a:schemeClr val="tx1"/>
                </a:solidFill>
                <a:latin typeface="Verdana" panose="020B0604030504040204" pitchFamily="34" charset="0"/>
              </a:defRPr>
            </a:lvl4pPr>
            <a:lvl5pPr marL="2096349" indent="-232928" eaLnBrk="0" hangingPunct="0">
              <a:defRPr sz="2300" b="1">
                <a:solidFill>
                  <a:schemeClr val="tx1"/>
                </a:solidFill>
                <a:latin typeface="Verdana" panose="020B0604030504040204" pitchFamily="34" charset="0"/>
              </a:defRPr>
            </a:lvl5pPr>
            <a:lvl6pPr marL="2562205" indent="-232928" eaLnBrk="0" fontAlgn="base" hangingPunct="0">
              <a:spcBef>
                <a:spcPct val="0"/>
              </a:spcBef>
              <a:spcAft>
                <a:spcPct val="0"/>
              </a:spcAft>
              <a:defRPr sz="2300" b="1">
                <a:solidFill>
                  <a:schemeClr val="tx1"/>
                </a:solidFill>
                <a:latin typeface="Verdana" panose="020B0604030504040204" pitchFamily="34" charset="0"/>
              </a:defRPr>
            </a:lvl6pPr>
            <a:lvl7pPr marL="3028059" indent="-232928" eaLnBrk="0" fontAlgn="base" hangingPunct="0">
              <a:spcBef>
                <a:spcPct val="0"/>
              </a:spcBef>
              <a:spcAft>
                <a:spcPct val="0"/>
              </a:spcAft>
              <a:defRPr sz="2300" b="1">
                <a:solidFill>
                  <a:schemeClr val="tx1"/>
                </a:solidFill>
                <a:latin typeface="Verdana" panose="020B0604030504040204" pitchFamily="34" charset="0"/>
              </a:defRPr>
            </a:lvl7pPr>
            <a:lvl8pPr marL="3493915" indent="-232928" eaLnBrk="0" fontAlgn="base" hangingPunct="0">
              <a:spcBef>
                <a:spcPct val="0"/>
              </a:spcBef>
              <a:spcAft>
                <a:spcPct val="0"/>
              </a:spcAft>
              <a:defRPr sz="2300" b="1">
                <a:solidFill>
                  <a:schemeClr val="tx1"/>
                </a:solidFill>
                <a:latin typeface="Verdana" panose="020B0604030504040204" pitchFamily="34" charset="0"/>
              </a:defRPr>
            </a:lvl8pPr>
            <a:lvl9pPr marL="3959770" indent="-232928" eaLnBrk="0" fontAlgn="base" hangingPunct="0">
              <a:spcBef>
                <a:spcPct val="0"/>
              </a:spcBef>
              <a:spcAft>
                <a:spcPct val="0"/>
              </a:spcAft>
              <a:defRPr sz="2300" b="1">
                <a:solidFill>
                  <a:schemeClr val="tx1"/>
                </a:solidFill>
                <a:latin typeface="Verdana" panose="020B0604030504040204" pitchFamily="34" charset="0"/>
              </a:defRPr>
            </a:lvl9pPr>
          </a:lstStyle>
          <a:p>
            <a:pPr eaLnBrk="1" hangingPunct="1"/>
            <a:fld id="{4B310D57-709C-4983-A45B-A1D544B46B3F}" type="slidenum">
              <a:rPr lang="en-US" altLang="en-US" sz="1200" b="0">
                <a:latin typeface="Arial" panose="020B0604020202020204" pitchFamily="34" charset="0"/>
              </a:rPr>
              <a:pPr eaLnBrk="1" hangingPunct="1"/>
              <a:t>18</a:t>
            </a:fld>
            <a:endParaRPr lang="en-US" altLang="en-US" sz="1200" b="0">
              <a:latin typeface="Arial" panose="020B0604020202020204" pitchFamily="34" charset="0"/>
            </a:endParaRPr>
          </a:p>
        </p:txBody>
      </p:sp>
    </p:spTree>
    <p:extLst>
      <p:ext uri="{BB962C8B-B14F-4D97-AF65-F5344CB8AC3E}">
        <p14:creationId xmlns:p14="http://schemas.microsoft.com/office/powerpoint/2010/main" val="4257559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538918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b="1">
                <a:solidFill>
                  <a:schemeClr val="tx1"/>
                </a:solidFill>
                <a:latin typeface="Verdana" panose="020B0604030504040204" pitchFamily="34" charset="0"/>
              </a:defRPr>
            </a:lvl1pPr>
            <a:lvl2pPr marL="757015" indent="-291159" eaLnBrk="0" hangingPunct="0">
              <a:defRPr sz="2300" b="1">
                <a:solidFill>
                  <a:schemeClr val="tx1"/>
                </a:solidFill>
                <a:latin typeface="Verdana" panose="020B0604030504040204" pitchFamily="34" charset="0"/>
              </a:defRPr>
            </a:lvl2pPr>
            <a:lvl3pPr marL="1164639" indent="-232928" eaLnBrk="0" hangingPunct="0">
              <a:defRPr sz="2300" b="1">
                <a:solidFill>
                  <a:schemeClr val="tx1"/>
                </a:solidFill>
                <a:latin typeface="Verdana" panose="020B0604030504040204" pitchFamily="34" charset="0"/>
              </a:defRPr>
            </a:lvl3pPr>
            <a:lvl4pPr marL="1630494" indent="-232928" eaLnBrk="0" hangingPunct="0">
              <a:defRPr sz="2300" b="1">
                <a:solidFill>
                  <a:schemeClr val="tx1"/>
                </a:solidFill>
                <a:latin typeface="Verdana" panose="020B0604030504040204" pitchFamily="34" charset="0"/>
              </a:defRPr>
            </a:lvl4pPr>
            <a:lvl5pPr marL="2096349" indent="-232928" eaLnBrk="0" hangingPunct="0">
              <a:defRPr sz="2300" b="1">
                <a:solidFill>
                  <a:schemeClr val="tx1"/>
                </a:solidFill>
                <a:latin typeface="Verdana" panose="020B0604030504040204" pitchFamily="34" charset="0"/>
              </a:defRPr>
            </a:lvl5pPr>
            <a:lvl6pPr marL="2562205" indent="-232928" eaLnBrk="0" fontAlgn="base" hangingPunct="0">
              <a:spcBef>
                <a:spcPct val="0"/>
              </a:spcBef>
              <a:spcAft>
                <a:spcPct val="0"/>
              </a:spcAft>
              <a:defRPr sz="2300" b="1">
                <a:solidFill>
                  <a:schemeClr val="tx1"/>
                </a:solidFill>
                <a:latin typeface="Verdana" panose="020B0604030504040204" pitchFamily="34" charset="0"/>
              </a:defRPr>
            </a:lvl6pPr>
            <a:lvl7pPr marL="3028059" indent="-232928" eaLnBrk="0" fontAlgn="base" hangingPunct="0">
              <a:spcBef>
                <a:spcPct val="0"/>
              </a:spcBef>
              <a:spcAft>
                <a:spcPct val="0"/>
              </a:spcAft>
              <a:defRPr sz="2300" b="1">
                <a:solidFill>
                  <a:schemeClr val="tx1"/>
                </a:solidFill>
                <a:latin typeface="Verdana" panose="020B0604030504040204" pitchFamily="34" charset="0"/>
              </a:defRPr>
            </a:lvl7pPr>
            <a:lvl8pPr marL="3493915" indent="-232928" eaLnBrk="0" fontAlgn="base" hangingPunct="0">
              <a:spcBef>
                <a:spcPct val="0"/>
              </a:spcBef>
              <a:spcAft>
                <a:spcPct val="0"/>
              </a:spcAft>
              <a:defRPr sz="2300" b="1">
                <a:solidFill>
                  <a:schemeClr val="tx1"/>
                </a:solidFill>
                <a:latin typeface="Verdana" panose="020B0604030504040204" pitchFamily="34" charset="0"/>
              </a:defRPr>
            </a:lvl8pPr>
            <a:lvl9pPr marL="3959770" indent="-232928" eaLnBrk="0" fontAlgn="base" hangingPunct="0">
              <a:spcBef>
                <a:spcPct val="0"/>
              </a:spcBef>
              <a:spcAft>
                <a:spcPct val="0"/>
              </a:spcAft>
              <a:defRPr sz="2300" b="1">
                <a:solidFill>
                  <a:schemeClr val="tx1"/>
                </a:solidFill>
                <a:latin typeface="Verdana" panose="020B0604030504040204" pitchFamily="34" charset="0"/>
              </a:defRPr>
            </a:lvl9pPr>
          </a:lstStyle>
          <a:p>
            <a:pPr eaLnBrk="1" hangingPunct="1"/>
            <a:fld id="{1774FE4A-39E5-4271-BB6C-C8C69E4DF2F9}" type="slidenum">
              <a:rPr lang="en-US" altLang="en-US" sz="1200" b="0">
                <a:latin typeface="Arial" panose="020B0604020202020204" pitchFamily="34" charset="0"/>
              </a:rPr>
              <a:pPr eaLnBrk="1" hangingPunct="1"/>
              <a:t>20</a:t>
            </a:fld>
            <a:endParaRPr lang="en-US" altLang="en-US" sz="1200" b="0">
              <a:latin typeface="Arial" panose="020B0604020202020204" pitchFamily="34" charset="0"/>
            </a:endParaRPr>
          </a:p>
        </p:txBody>
      </p:sp>
      <p:sp>
        <p:nvSpPr>
          <p:cNvPr id="26627"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306496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F6DECD8-9BF8-482D-B29F-A34C72AC3E83}"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70358D-9EC1-4917-ADB1-84F65564A664}" type="slidenum">
              <a:rPr lang="en-US" smtClean="0"/>
              <a:t>‹#›</a:t>
            </a:fld>
            <a:endParaRPr lang="en-US"/>
          </a:p>
        </p:txBody>
      </p:sp>
    </p:spTree>
    <p:extLst>
      <p:ext uri="{BB962C8B-B14F-4D97-AF65-F5344CB8AC3E}">
        <p14:creationId xmlns:p14="http://schemas.microsoft.com/office/powerpoint/2010/main" val="1062905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6DECD8-9BF8-482D-B29F-A34C72AC3E83}"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70358D-9EC1-4917-ADB1-84F65564A664}" type="slidenum">
              <a:rPr lang="en-US" smtClean="0"/>
              <a:t>‹#›</a:t>
            </a:fld>
            <a:endParaRPr lang="en-US"/>
          </a:p>
        </p:txBody>
      </p:sp>
    </p:spTree>
    <p:extLst>
      <p:ext uri="{BB962C8B-B14F-4D97-AF65-F5344CB8AC3E}">
        <p14:creationId xmlns:p14="http://schemas.microsoft.com/office/powerpoint/2010/main" val="1497276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6DECD8-9BF8-482D-B29F-A34C72AC3E83}"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70358D-9EC1-4917-ADB1-84F65564A664}" type="slidenum">
              <a:rPr lang="en-US" smtClean="0"/>
              <a:t>‹#›</a:t>
            </a:fld>
            <a:endParaRPr lang="en-US"/>
          </a:p>
        </p:txBody>
      </p:sp>
    </p:spTree>
    <p:extLst>
      <p:ext uri="{BB962C8B-B14F-4D97-AF65-F5344CB8AC3E}">
        <p14:creationId xmlns:p14="http://schemas.microsoft.com/office/powerpoint/2010/main" val="3727934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6DECD8-9BF8-482D-B29F-A34C72AC3E83}"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70358D-9EC1-4917-ADB1-84F65564A664}" type="slidenum">
              <a:rPr lang="en-US" smtClean="0"/>
              <a:t>‹#›</a:t>
            </a:fld>
            <a:endParaRPr lang="en-US"/>
          </a:p>
        </p:txBody>
      </p:sp>
    </p:spTree>
    <p:extLst>
      <p:ext uri="{BB962C8B-B14F-4D97-AF65-F5344CB8AC3E}">
        <p14:creationId xmlns:p14="http://schemas.microsoft.com/office/powerpoint/2010/main" val="2840831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6DECD8-9BF8-482D-B29F-A34C72AC3E83}"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70358D-9EC1-4917-ADB1-84F65564A664}" type="slidenum">
              <a:rPr lang="en-US" smtClean="0"/>
              <a:t>‹#›</a:t>
            </a:fld>
            <a:endParaRPr lang="en-US"/>
          </a:p>
        </p:txBody>
      </p:sp>
    </p:spTree>
    <p:extLst>
      <p:ext uri="{BB962C8B-B14F-4D97-AF65-F5344CB8AC3E}">
        <p14:creationId xmlns:p14="http://schemas.microsoft.com/office/powerpoint/2010/main" val="3636501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6DECD8-9BF8-482D-B29F-A34C72AC3E83}"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70358D-9EC1-4917-ADB1-84F65564A664}" type="slidenum">
              <a:rPr lang="en-US" smtClean="0"/>
              <a:t>‹#›</a:t>
            </a:fld>
            <a:endParaRPr lang="en-US"/>
          </a:p>
        </p:txBody>
      </p:sp>
    </p:spTree>
    <p:extLst>
      <p:ext uri="{BB962C8B-B14F-4D97-AF65-F5344CB8AC3E}">
        <p14:creationId xmlns:p14="http://schemas.microsoft.com/office/powerpoint/2010/main" val="3462583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6DECD8-9BF8-482D-B29F-A34C72AC3E83}" type="datetimeFigureOut">
              <a:rPr lang="en-US" smtClean="0"/>
              <a:t>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70358D-9EC1-4917-ADB1-84F65564A664}" type="slidenum">
              <a:rPr lang="en-US" smtClean="0"/>
              <a:t>‹#›</a:t>
            </a:fld>
            <a:endParaRPr lang="en-US"/>
          </a:p>
        </p:txBody>
      </p:sp>
    </p:spTree>
    <p:extLst>
      <p:ext uri="{BB962C8B-B14F-4D97-AF65-F5344CB8AC3E}">
        <p14:creationId xmlns:p14="http://schemas.microsoft.com/office/powerpoint/2010/main" val="2498825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6DECD8-9BF8-482D-B29F-A34C72AC3E83}" type="datetimeFigureOut">
              <a:rPr lang="en-US" smtClean="0"/>
              <a:t>11/8/2017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70358D-9EC1-4917-ADB1-84F65564A664}" type="slidenum">
              <a:rPr lang="en-US" smtClean="0"/>
              <a:t>‹#›</a:t>
            </a:fld>
            <a:endParaRPr lang="en-US"/>
          </a:p>
        </p:txBody>
      </p:sp>
    </p:spTree>
    <p:extLst>
      <p:ext uri="{BB962C8B-B14F-4D97-AF65-F5344CB8AC3E}">
        <p14:creationId xmlns:p14="http://schemas.microsoft.com/office/powerpoint/2010/main" val="1580077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6DECD8-9BF8-482D-B29F-A34C72AC3E83}" type="datetimeFigureOut">
              <a:rPr lang="en-US" smtClean="0"/>
              <a:t>11/8/2017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70358D-9EC1-4917-ADB1-84F65564A664}" type="slidenum">
              <a:rPr lang="en-US" smtClean="0"/>
              <a:t>‹#›</a:t>
            </a:fld>
            <a:endParaRPr lang="en-US"/>
          </a:p>
        </p:txBody>
      </p:sp>
    </p:spTree>
    <p:extLst>
      <p:ext uri="{BB962C8B-B14F-4D97-AF65-F5344CB8AC3E}">
        <p14:creationId xmlns:p14="http://schemas.microsoft.com/office/powerpoint/2010/main" val="1087319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6DECD8-9BF8-482D-B29F-A34C72AC3E83}"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70358D-9EC1-4917-ADB1-84F65564A664}" type="slidenum">
              <a:rPr lang="en-US" smtClean="0"/>
              <a:t>‹#›</a:t>
            </a:fld>
            <a:endParaRPr lang="en-US"/>
          </a:p>
        </p:txBody>
      </p:sp>
    </p:spTree>
    <p:extLst>
      <p:ext uri="{BB962C8B-B14F-4D97-AF65-F5344CB8AC3E}">
        <p14:creationId xmlns:p14="http://schemas.microsoft.com/office/powerpoint/2010/main" val="408458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6DECD8-9BF8-482D-B29F-A34C72AC3E83}"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70358D-9EC1-4917-ADB1-84F65564A664}" type="slidenum">
              <a:rPr lang="en-US" smtClean="0"/>
              <a:t>‹#›</a:t>
            </a:fld>
            <a:endParaRPr lang="en-US"/>
          </a:p>
        </p:txBody>
      </p:sp>
    </p:spTree>
    <p:extLst>
      <p:ext uri="{BB962C8B-B14F-4D97-AF65-F5344CB8AC3E}">
        <p14:creationId xmlns:p14="http://schemas.microsoft.com/office/powerpoint/2010/main" val="4049330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DECD8-9BF8-482D-B29F-A34C72AC3E83}" type="datetimeFigureOut">
              <a:rPr lang="en-US" smtClean="0"/>
              <a:t>11/8/2017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70358D-9EC1-4917-ADB1-84F65564A664}" type="slidenum">
              <a:rPr lang="en-US" smtClean="0"/>
              <a:t>‹#›</a:t>
            </a:fld>
            <a:endParaRPr lang="en-US"/>
          </a:p>
        </p:txBody>
      </p:sp>
    </p:spTree>
    <p:extLst>
      <p:ext uri="{BB962C8B-B14F-4D97-AF65-F5344CB8AC3E}">
        <p14:creationId xmlns:p14="http://schemas.microsoft.com/office/powerpoint/2010/main" val="2527206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dean\AppData\Local\Microsoft\Windows\INetCacheContent.Word\WH07p00448.jpg"/>
          <p:cNvPicPr/>
          <p:nvPr/>
        </p:nvPicPr>
        <p:blipFill>
          <a:blip r:embed="rId2">
            <a:extLst>
              <a:ext uri="{28A0092B-C50C-407E-A947-70E740481C1C}">
                <a14:useLocalDpi xmlns:a14="http://schemas.microsoft.com/office/drawing/2010/main" val="0"/>
              </a:ext>
            </a:extLst>
          </a:blip>
          <a:srcRect/>
          <a:stretch>
            <a:fillRect/>
          </a:stretch>
        </p:blipFill>
        <p:spPr bwMode="auto">
          <a:xfrm>
            <a:off x="1266824" y="0"/>
            <a:ext cx="8922205" cy="6858000"/>
          </a:xfrm>
          <a:prstGeom prst="rect">
            <a:avLst/>
          </a:prstGeom>
          <a:noFill/>
          <a:ln>
            <a:noFill/>
          </a:ln>
        </p:spPr>
      </p:pic>
    </p:spTree>
    <p:extLst>
      <p:ext uri="{BB962C8B-B14F-4D97-AF65-F5344CB8AC3E}">
        <p14:creationId xmlns:p14="http://schemas.microsoft.com/office/powerpoint/2010/main" val="2745454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5916" y="106325"/>
            <a:ext cx="6191491" cy="850605"/>
          </a:xfrm>
        </p:spPr>
        <p:txBody>
          <a:bodyPr/>
          <a:lstStyle/>
          <a:p>
            <a:r>
              <a:rPr lang="en-US" u="sng" dirty="0">
                <a:latin typeface="Times New Roman" panose="02020603050405020304" pitchFamily="18" charset="0"/>
                <a:cs typeface="Times New Roman" panose="02020603050405020304" pitchFamily="18" charset="0"/>
              </a:rPr>
              <a:t>Innovations in Chemistry</a:t>
            </a:r>
          </a:p>
        </p:txBody>
      </p:sp>
      <p:sp>
        <p:nvSpPr>
          <p:cNvPr id="3" name="Content Placeholder 2"/>
          <p:cNvSpPr>
            <a:spLocks noGrp="1"/>
          </p:cNvSpPr>
          <p:nvPr>
            <p:ph idx="1"/>
          </p:nvPr>
        </p:nvSpPr>
        <p:spPr>
          <a:xfrm>
            <a:off x="850605" y="3561711"/>
            <a:ext cx="10568762" cy="3022072"/>
          </a:xfrm>
        </p:spPr>
        <p:txBody>
          <a:bodyPr/>
          <a:lstStyle/>
          <a:p>
            <a:pPr>
              <a:buFont typeface="Wingdings" panose="05000000000000000000" pitchFamily="2" charset="2"/>
              <a:buChar char="§"/>
            </a:pPr>
            <a:r>
              <a:rPr lang="en-US" u="sng" dirty="0">
                <a:solidFill>
                  <a:srgbClr val="FF0000"/>
                </a:solidFill>
                <a:latin typeface="Times New Roman" panose="02020603050405020304" pitchFamily="18" charset="0"/>
                <a:cs typeface="Times New Roman" panose="02020603050405020304" pitchFamily="18" charset="0"/>
              </a:rPr>
              <a:t>Chemical fertilizers</a:t>
            </a:r>
            <a:r>
              <a:rPr lang="en-US" dirty="0">
                <a:latin typeface="Times New Roman" panose="02020603050405020304" pitchFamily="18" charset="0"/>
                <a:cs typeface="Times New Roman" panose="02020603050405020304" pitchFamily="18" charset="0"/>
              </a:rPr>
              <a:t> played a key role in </a:t>
            </a:r>
            <a:r>
              <a:rPr lang="en-US" u="sng" dirty="0">
                <a:solidFill>
                  <a:srgbClr val="FF0000"/>
                </a:solidFill>
                <a:latin typeface="Times New Roman" panose="02020603050405020304" pitchFamily="18" charset="0"/>
                <a:cs typeface="Times New Roman" panose="02020603050405020304" pitchFamily="18" charset="0"/>
              </a:rPr>
              <a:t>increasing food production</a:t>
            </a:r>
            <a:r>
              <a:rPr lang="en-US" dirty="0">
                <a:latin typeface="Times New Roman" panose="02020603050405020304" pitchFamily="18" charset="0"/>
                <a:cs typeface="Times New Roman" panose="02020603050405020304" pitchFamily="18" charset="0"/>
              </a:rPr>
              <a:t>.</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Swedish chemist </a:t>
            </a:r>
            <a:r>
              <a:rPr lang="en-US" u="sng" dirty="0">
                <a:solidFill>
                  <a:srgbClr val="FF0000"/>
                </a:solidFill>
                <a:latin typeface="Times New Roman" panose="02020603050405020304" pitchFamily="18" charset="0"/>
                <a:cs typeface="Times New Roman" panose="02020603050405020304" pitchFamily="18" charset="0"/>
              </a:rPr>
              <a:t>Alfred Nobel</a:t>
            </a:r>
            <a:r>
              <a:rPr lang="en-US" dirty="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invented </a:t>
            </a:r>
            <a:r>
              <a:rPr lang="en-US" u="sng" dirty="0">
                <a:solidFill>
                  <a:srgbClr val="FF0000"/>
                </a:solidFill>
                <a:latin typeface="Times New Roman" panose="02020603050405020304" pitchFamily="18" charset="0"/>
                <a:cs typeface="Times New Roman" panose="02020603050405020304" pitchFamily="18" charset="0"/>
              </a:rPr>
              <a:t>dynamite</a:t>
            </a:r>
            <a:r>
              <a:rPr lang="en-US" dirty="0">
                <a:latin typeface="Times New Roman" panose="02020603050405020304" pitchFamily="18" charset="0"/>
                <a:cs typeface="Times New Roman" panose="02020603050405020304" pitchFamily="18" charset="0"/>
              </a:rPr>
              <a:t> in 1866</a:t>
            </a:r>
          </a:p>
          <a:p>
            <a:pPr lvl="2">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Much </a:t>
            </a:r>
            <a:r>
              <a:rPr lang="en-US" sz="2400" u="sng" dirty="0">
                <a:solidFill>
                  <a:srgbClr val="FF0000"/>
                </a:solidFill>
                <a:latin typeface="Times New Roman" panose="02020603050405020304" pitchFamily="18" charset="0"/>
                <a:cs typeface="Times New Roman" panose="02020603050405020304" pitchFamily="18" charset="0"/>
              </a:rPr>
              <a:t>safer explosive</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than others used at the time</a:t>
            </a:r>
          </a:p>
          <a:p>
            <a:pPr lvl="2">
              <a:buFont typeface="Wingdings" panose="05000000000000000000" pitchFamily="2" charset="2"/>
              <a:buChar char="Ø"/>
            </a:pPr>
            <a:r>
              <a:rPr lang="en-US" sz="2400" u="sng" dirty="0">
                <a:solidFill>
                  <a:srgbClr val="FF0000"/>
                </a:solidFill>
                <a:latin typeface="Times New Roman" panose="02020603050405020304" pitchFamily="18" charset="0"/>
                <a:cs typeface="Times New Roman" panose="02020603050405020304" pitchFamily="18" charset="0"/>
              </a:rPr>
              <a:t>Widely used in construction and warfare</a:t>
            </a:r>
          </a:p>
          <a:p>
            <a:pPr lvl="2">
              <a:buFont typeface="Wingdings" panose="05000000000000000000" pitchFamily="2" charset="2"/>
              <a:buChar char="Ø"/>
            </a:pPr>
            <a:r>
              <a:rPr lang="en-US" sz="2400" u="sng" dirty="0">
                <a:solidFill>
                  <a:srgbClr val="FF0000"/>
                </a:solidFill>
                <a:latin typeface="Times New Roman" panose="02020603050405020304" pitchFamily="18" charset="0"/>
                <a:cs typeface="Times New Roman" panose="02020603050405020304" pitchFamily="18" charset="0"/>
              </a:rPr>
              <a:t>Dynamite</a:t>
            </a:r>
            <a:r>
              <a:rPr lang="en-US" sz="2400" dirty="0">
                <a:latin typeface="Times New Roman" panose="02020603050405020304" pitchFamily="18" charset="0"/>
                <a:cs typeface="Times New Roman" panose="02020603050405020304" pitchFamily="18" charset="0"/>
              </a:rPr>
              <a:t> earned Nobel a </a:t>
            </a:r>
            <a:r>
              <a:rPr lang="en-US" sz="2400" u="sng" dirty="0">
                <a:solidFill>
                  <a:srgbClr val="FF0000"/>
                </a:solidFill>
                <a:latin typeface="Times New Roman" panose="02020603050405020304" pitchFamily="18" charset="0"/>
                <a:cs typeface="Times New Roman" panose="02020603050405020304" pitchFamily="18" charset="0"/>
              </a:rPr>
              <a:t>huge fortune</a:t>
            </a:r>
          </a:p>
          <a:p>
            <a:pPr lvl="2">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He </a:t>
            </a:r>
            <a:r>
              <a:rPr lang="en-US" sz="2400" u="sng" dirty="0">
                <a:solidFill>
                  <a:srgbClr val="FF0000"/>
                </a:solidFill>
                <a:latin typeface="Times New Roman" panose="02020603050405020304" pitchFamily="18" charset="0"/>
                <a:cs typeface="Times New Roman" panose="02020603050405020304" pitchFamily="18" charset="0"/>
              </a:rPr>
              <a:t>willed his fortune to fund the famous Nobel prizes</a:t>
            </a:r>
            <a:r>
              <a:rPr lang="en-US" sz="2400" dirty="0">
                <a:latin typeface="Times New Roman" panose="02020603050405020304" pitchFamily="18" charset="0"/>
                <a:cs typeface="Times New Roman" panose="02020603050405020304" pitchFamily="18" charset="0"/>
              </a:rPr>
              <a:t> that are still awarded today</a:t>
            </a:r>
            <a:endParaRPr lang="en-US" dirty="0">
              <a:latin typeface="Times New Roman" panose="02020603050405020304" pitchFamily="18" charset="0"/>
              <a:cs typeface="Times New Roman" panose="02020603050405020304" pitchFamily="18" charset="0"/>
            </a:endParaRPr>
          </a:p>
        </p:txBody>
      </p:sp>
      <p:pic>
        <p:nvPicPr>
          <p:cNvPr id="2050" name="Picture 2" descr="Image result for Alfred Nob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753" y="236136"/>
            <a:ext cx="3048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568995" y="1234505"/>
            <a:ext cx="7414438"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Chemists created hundreds of new products, from </a:t>
            </a:r>
            <a:r>
              <a:rPr lang="en-US" sz="2400" u="sng" dirty="0">
                <a:solidFill>
                  <a:srgbClr val="FF0000"/>
                </a:solidFill>
                <a:latin typeface="Times New Roman" panose="02020603050405020304" pitchFamily="18" charset="0"/>
                <a:cs typeface="Times New Roman" panose="02020603050405020304" pitchFamily="18" charset="0"/>
              </a:rPr>
              <a:t>medicines</a:t>
            </a:r>
            <a:r>
              <a:rPr lang="en-US" sz="2400" dirty="0">
                <a:latin typeface="Times New Roman" panose="02020603050405020304" pitchFamily="18" charset="0"/>
                <a:cs typeface="Times New Roman" panose="02020603050405020304" pitchFamily="18" charset="0"/>
              </a:rPr>
              <a:t> such as </a:t>
            </a:r>
            <a:r>
              <a:rPr lang="en-US" sz="2400" u="sng" dirty="0">
                <a:solidFill>
                  <a:srgbClr val="FF0000"/>
                </a:solidFill>
                <a:latin typeface="Times New Roman" panose="02020603050405020304" pitchFamily="18" charset="0"/>
                <a:cs typeface="Times New Roman" panose="02020603050405020304" pitchFamily="18" charset="0"/>
              </a:rPr>
              <a:t>aspirin</a:t>
            </a:r>
            <a:r>
              <a:rPr lang="en-US" sz="2400" dirty="0">
                <a:latin typeface="Times New Roman" panose="02020603050405020304" pitchFamily="18" charset="0"/>
                <a:cs typeface="Times New Roman" panose="02020603050405020304" pitchFamily="18" charset="0"/>
              </a:rPr>
              <a:t> to </a:t>
            </a:r>
            <a:r>
              <a:rPr lang="en-US" sz="2400" u="sng" dirty="0">
                <a:solidFill>
                  <a:srgbClr val="FF0000"/>
                </a:solidFill>
                <a:latin typeface="Times New Roman" panose="02020603050405020304" pitchFamily="18" charset="0"/>
                <a:cs typeface="Times New Roman" panose="02020603050405020304" pitchFamily="18" charset="0"/>
              </a:rPr>
              <a:t>perfumes</a:t>
            </a:r>
            <a:r>
              <a:rPr lang="en-US" sz="2400" dirty="0">
                <a:latin typeface="Times New Roman" panose="02020603050405020304" pitchFamily="18" charset="0"/>
                <a:cs typeface="Times New Roman" panose="02020603050405020304" pitchFamily="18" charset="0"/>
              </a:rPr>
              <a:t> and </a:t>
            </a:r>
            <a:r>
              <a:rPr lang="en-US" sz="2400" u="sng" dirty="0">
                <a:solidFill>
                  <a:srgbClr val="FF0000"/>
                </a:solidFill>
                <a:latin typeface="Times New Roman" panose="02020603050405020304" pitchFamily="18" charset="0"/>
                <a:cs typeface="Times New Roman" panose="02020603050405020304" pitchFamily="18" charset="0"/>
              </a:rPr>
              <a:t>soaps</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449721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868" y="-39805"/>
            <a:ext cx="10515600" cy="719396"/>
          </a:xfrm>
        </p:spPr>
        <p:txBody>
          <a:bodyPr>
            <a:normAutofit/>
          </a:bodyPr>
          <a:lstStyle/>
          <a:p>
            <a:pPr algn="ctr"/>
            <a:r>
              <a:rPr lang="en-US" sz="3600" u="sng" dirty="0">
                <a:latin typeface="Times New Roman" panose="02020603050405020304" pitchFamily="18" charset="0"/>
                <a:cs typeface="Times New Roman" panose="02020603050405020304" pitchFamily="18" charset="0"/>
              </a:rPr>
              <a:t>Electric Power Replaces Steam</a:t>
            </a:r>
          </a:p>
        </p:txBody>
      </p:sp>
      <p:sp>
        <p:nvSpPr>
          <p:cNvPr id="3" name="Content Placeholder 2"/>
          <p:cNvSpPr>
            <a:spLocks noGrp="1"/>
          </p:cNvSpPr>
          <p:nvPr>
            <p:ph idx="1"/>
          </p:nvPr>
        </p:nvSpPr>
        <p:spPr>
          <a:xfrm>
            <a:off x="2421565" y="1358059"/>
            <a:ext cx="7348869" cy="2607341"/>
          </a:xfrm>
        </p:spPr>
        <p:txBody>
          <a:bodyPr>
            <a:normAutofit fontScale="92500" lnSpcReduction="10000"/>
          </a:bodyPr>
          <a:lstStyle/>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1800 Italian scientist </a:t>
            </a:r>
            <a:r>
              <a:rPr lang="en-US" u="sng" dirty="0" err="1">
                <a:solidFill>
                  <a:srgbClr val="FF0000"/>
                </a:solidFill>
                <a:latin typeface="Times New Roman" panose="02020603050405020304" pitchFamily="18" charset="0"/>
                <a:cs typeface="Times New Roman" panose="02020603050405020304" pitchFamily="18" charset="0"/>
              </a:rPr>
              <a:t>Alessando</a:t>
            </a:r>
            <a:r>
              <a:rPr lang="en-US" u="sng" dirty="0">
                <a:solidFill>
                  <a:srgbClr val="FF0000"/>
                </a:solidFill>
                <a:latin typeface="Times New Roman" panose="02020603050405020304" pitchFamily="18" charset="0"/>
                <a:cs typeface="Times New Roman" panose="02020603050405020304" pitchFamily="18" charset="0"/>
              </a:rPr>
              <a:t> Volta </a:t>
            </a:r>
            <a:r>
              <a:rPr lang="en-US" dirty="0">
                <a:latin typeface="Times New Roman" panose="02020603050405020304" pitchFamily="18" charset="0"/>
                <a:cs typeface="Times New Roman" panose="02020603050405020304" pitchFamily="18" charset="0"/>
              </a:rPr>
              <a:t>developed the </a:t>
            </a:r>
            <a:r>
              <a:rPr lang="en-US" u="sng" dirty="0">
                <a:solidFill>
                  <a:srgbClr val="FF0000"/>
                </a:solidFill>
                <a:latin typeface="Times New Roman" panose="02020603050405020304" pitchFamily="18" charset="0"/>
                <a:cs typeface="Times New Roman" panose="02020603050405020304" pitchFamily="18" charset="0"/>
              </a:rPr>
              <a:t>first battery</a:t>
            </a:r>
          </a:p>
          <a:p>
            <a:pPr marL="0" indent="0">
              <a:buNone/>
            </a:pPr>
            <a:endParaRPr lang="en-US" sz="1000" dirty="0"/>
          </a:p>
          <a:p>
            <a:pPr lvl="1">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English </a:t>
            </a:r>
            <a:r>
              <a:rPr lang="en-US" dirty="0">
                <a:latin typeface="Times New Roman" panose="02020603050405020304" pitchFamily="18" charset="0"/>
                <a:cs typeface="Times New Roman" panose="02020603050405020304" pitchFamily="18" charset="0"/>
              </a:rPr>
              <a:t>Chemist </a:t>
            </a:r>
            <a:r>
              <a:rPr lang="en-US" u="sng" dirty="0">
                <a:solidFill>
                  <a:srgbClr val="FF0000"/>
                </a:solidFill>
                <a:latin typeface="Times New Roman" panose="02020603050405020304" pitchFamily="18" charset="0"/>
                <a:cs typeface="Times New Roman" panose="02020603050405020304" pitchFamily="18" charset="0"/>
              </a:rPr>
              <a:t>Michael Faraday</a:t>
            </a:r>
            <a:r>
              <a:rPr lang="en-US" dirty="0">
                <a:latin typeface="Times New Roman" panose="02020603050405020304" pitchFamily="18" charset="0"/>
                <a:cs typeface="Times New Roman" panose="02020603050405020304" pitchFamily="18" charset="0"/>
              </a:rPr>
              <a:t> created the </a:t>
            </a:r>
            <a:r>
              <a:rPr lang="en-US" u="sng" dirty="0">
                <a:solidFill>
                  <a:srgbClr val="FF0000"/>
                </a:solidFill>
                <a:latin typeface="Times New Roman" panose="02020603050405020304" pitchFamily="18" charset="0"/>
                <a:cs typeface="Times New Roman" panose="02020603050405020304" pitchFamily="18" charset="0"/>
              </a:rPr>
              <a:t>first simple electric motor</a:t>
            </a:r>
            <a:r>
              <a:rPr lang="en-US" dirty="0">
                <a:latin typeface="Times New Roman" panose="02020603050405020304" pitchFamily="18" charset="0"/>
                <a:cs typeface="Times New Roman" panose="02020603050405020304" pitchFamily="18" charset="0"/>
              </a:rPr>
              <a:t> and the </a:t>
            </a:r>
            <a:r>
              <a:rPr lang="en-US" u="sng" dirty="0">
                <a:solidFill>
                  <a:srgbClr val="FF0000"/>
                </a:solidFill>
                <a:latin typeface="Times New Roman" panose="02020603050405020304" pitchFamily="18" charset="0"/>
                <a:cs typeface="Times New Roman" panose="02020603050405020304" pitchFamily="18" charset="0"/>
              </a:rPr>
              <a:t>first dynamo</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a machine that generates electricity</a:t>
            </a:r>
            <a:r>
              <a:rPr lang="en-US" dirty="0">
                <a:latin typeface="Times New Roman" panose="02020603050405020304" pitchFamily="18" charset="0"/>
                <a:cs typeface="Times New Roman" panose="02020603050405020304" pitchFamily="18" charset="0"/>
              </a:rPr>
              <a:t>.</a:t>
            </a:r>
          </a:p>
          <a:p>
            <a:pPr marL="457200" lvl="1" indent="0">
              <a:buNone/>
            </a:pPr>
            <a:endParaRPr lang="en-US" sz="900" dirty="0"/>
          </a:p>
          <a:p>
            <a:pPr lvl="1">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Today, all electrical generators and transformers work on the principle of Faraday’s dynamo.</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4" name="Picture 2" descr="Image result for thomas edis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1565" y="4163161"/>
            <a:ext cx="3150720" cy="2625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1336" y="861239"/>
            <a:ext cx="11890664"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In the late 1800s, a new power source---</a:t>
            </a:r>
            <a:r>
              <a:rPr lang="en-US" sz="2000" u="sng" dirty="0">
                <a:solidFill>
                  <a:srgbClr val="FF0000"/>
                </a:solidFill>
                <a:latin typeface="Times New Roman" panose="02020603050405020304" pitchFamily="18" charset="0"/>
                <a:cs typeface="Times New Roman" panose="02020603050405020304" pitchFamily="18" charset="0"/>
              </a:rPr>
              <a:t>electricity</a:t>
            </a:r>
            <a:r>
              <a:rPr lang="en-US" sz="2000" dirty="0">
                <a:latin typeface="Times New Roman" panose="02020603050405020304" pitchFamily="18" charset="0"/>
                <a:cs typeface="Times New Roman" panose="02020603050405020304" pitchFamily="18" charset="0"/>
              </a:rPr>
              <a:t>---</a:t>
            </a:r>
            <a:r>
              <a:rPr lang="en-US" sz="2000" u="sng" dirty="0">
                <a:solidFill>
                  <a:srgbClr val="FF0000"/>
                </a:solidFill>
                <a:latin typeface="Times New Roman" panose="02020603050405020304" pitchFamily="18" charset="0"/>
                <a:cs typeface="Times New Roman" panose="02020603050405020304" pitchFamily="18" charset="0"/>
              </a:rPr>
              <a:t>replaced steam</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as the </a:t>
            </a:r>
            <a:r>
              <a:rPr lang="en-US" sz="2000" u="sng" dirty="0">
                <a:solidFill>
                  <a:srgbClr val="FF0000"/>
                </a:solidFill>
                <a:latin typeface="Times New Roman" panose="02020603050405020304" pitchFamily="18" charset="0"/>
                <a:cs typeface="Times New Roman" panose="02020603050405020304" pitchFamily="18" charset="0"/>
              </a:rPr>
              <a:t>dominate source of industrial power</a:t>
            </a:r>
            <a:r>
              <a:rPr lang="en-US" sz="2000" dirty="0">
                <a:latin typeface="Times New Roman" panose="02020603050405020304" pitchFamily="18" charset="0"/>
                <a:cs typeface="Times New Roman" panose="02020603050405020304" pitchFamily="18" charset="0"/>
              </a:rPr>
              <a:t>.</a:t>
            </a:r>
          </a:p>
        </p:txBody>
      </p:sp>
      <p:pic>
        <p:nvPicPr>
          <p:cNvPr id="1026" name="Picture 2" descr="Image result for Michael Fara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663" y="2723756"/>
            <a:ext cx="1791228" cy="21467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dynamo industrial revolu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5373" y="1821602"/>
            <a:ext cx="2286000" cy="19621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746173" y="4870460"/>
            <a:ext cx="6002802" cy="1569660"/>
          </a:xfrm>
          <a:prstGeom prst="rect">
            <a:avLst/>
          </a:prstGeom>
        </p:spPr>
        <p:txBody>
          <a:bodyPr wrap="square">
            <a:spAutoFit/>
          </a:bodyPr>
          <a:lstStyle/>
          <a:p>
            <a:pPr marL="285750" indent="-28575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1870s American inventor </a:t>
            </a:r>
            <a:r>
              <a:rPr lang="en-US" sz="2400" u="sng" dirty="0">
                <a:solidFill>
                  <a:srgbClr val="FF0000"/>
                </a:solidFill>
                <a:latin typeface="Times New Roman" panose="02020603050405020304" pitchFamily="18" charset="0"/>
                <a:cs typeface="Times New Roman" panose="02020603050405020304" pitchFamily="18" charset="0"/>
              </a:rPr>
              <a:t>Thomas Edison </a:t>
            </a:r>
            <a:r>
              <a:rPr lang="en-US" sz="2400" dirty="0">
                <a:latin typeface="Times New Roman" panose="02020603050405020304" pitchFamily="18" charset="0"/>
                <a:cs typeface="Times New Roman" panose="02020603050405020304" pitchFamily="18" charset="0"/>
              </a:rPr>
              <a:t>makes the </a:t>
            </a:r>
            <a:r>
              <a:rPr lang="en-US" sz="2400" u="sng" dirty="0">
                <a:solidFill>
                  <a:srgbClr val="FF0000"/>
                </a:solidFill>
                <a:latin typeface="Times New Roman" panose="02020603050405020304" pitchFamily="18" charset="0"/>
                <a:cs typeface="Times New Roman" panose="02020603050405020304" pitchFamily="18" charset="0"/>
              </a:rPr>
              <a:t>first electric light bulb</a:t>
            </a:r>
            <a:r>
              <a:rPr lang="en-US" sz="2400" dirty="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Soon, Edison’s “incandescent lamps” illuminated whole cities</a:t>
            </a:r>
          </a:p>
        </p:txBody>
      </p:sp>
      <p:sp>
        <p:nvSpPr>
          <p:cNvPr id="7" name="TextBox 6"/>
          <p:cNvSpPr txBox="1"/>
          <p:nvPr/>
        </p:nvSpPr>
        <p:spPr>
          <a:xfrm>
            <a:off x="10356112" y="3793829"/>
            <a:ext cx="1263502" cy="369332"/>
          </a:xfrm>
          <a:prstGeom prst="rect">
            <a:avLst/>
          </a:prstGeom>
          <a:noFill/>
        </p:spPr>
        <p:txBody>
          <a:bodyPr wrap="square" rtlCol="0">
            <a:spAutoFit/>
          </a:bodyPr>
          <a:lstStyle/>
          <a:p>
            <a:r>
              <a:rPr lang="en-US" dirty="0"/>
              <a:t>Dynamo</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746" y="1310625"/>
            <a:ext cx="1477635" cy="1819748"/>
          </a:xfrm>
          <a:prstGeom prst="rect">
            <a:avLst/>
          </a:prstGeom>
        </p:spPr>
      </p:pic>
    </p:spTree>
    <p:extLst>
      <p:ext uri="{BB962C8B-B14F-4D97-AF65-F5344CB8AC3E}">
        <p14:creationId xmlns:p14="http://schemas.microsoft.com/office/powerpoint/2010/main" val="2587112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393405" y="5709683"/>
            <a:ext cx="8335926" cy="923330"/>
          </a:xfrm>
          <a:prstGeom prst="rect">
            <a:avLst/>
          </a:prstGeom>
          <a:noFill/>
        </p:spPr>
        <p:txBody>
          <a:bodyPr wrap="square" rtlCol="0">
            <a:spAutoFit/>
          </a:bodyPr>
          <a:lstStyle/>
          <a:p>
            <a:r>
              <a:rPr lang="en-US" b="1" dirty="0">
                <a:solidFill>
                  <a:schemeClr val="bg1"/>
                </a:solidFill>
                <a:latin typeface="Times New Roman" panose="02020603050405020304" pitchFamily="18" charset="0"/>
                <a:cs typeface="Times New Roman" panose="02020603050405020304" pitchFamily="18" charset="0"/>
              </a:rPr>
              <a:t>1. What do you notice in this painting?</a:t>
            </a:r>
          </a:p>
          <a:p>
            <a:r>
              <a:rPr lang="en-US" b="1" dirty="0">
                <a:solidFill>
                  <a:schemeClr val="bg1"/>
                </a:solidFill>
                <a:latin typeface="Times New Roman" panose="02020603050405020304" pitchFamily="18" charset="0"/>
                <a:cs typeface="Times New Roman" panose="02020603050405020304" pitchFamily="18" charset="0"/>
              </a:rPr>
              <a:t>2. Why was electricity important to industrialization?</a:t>
            </a:r>
          </a:p>
          <a:p>
            <a:endParaRPr lang="en-US" dirty="0"/>
          </a:p>
        </p:txBody>
      </p:sp>
    </p:spTree>
    <p:extLst>
      <p:ext uri="{BB962C8B-B14F-4D97-AF65-F5344CB8AC3E}">
        <p14:creationId xmlns:p14="http://schemas.microsoft.com/office/powerpoint/2010/main" val="7090010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92186" y="685800"/>
            <a:ext cx="5442097" cy="5663045"/>
          </a:xfrm>
        </p:spPr>
        <p:txBody>
          <a:bodyPr>
            <a:normAutofit fontScale="92500" lnSpcReduction="20000"/>
          </a:bodyPr>
          <a:lstStyle/>
          <a:p>
            <a:pPr marL="0" indent="0">
              <a:buNone/>
            </a:pP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Electricity </a:t>
            </a:r>
            <a:r>
              <a:rPr lang="en-US" u="sng" dirty="0">
                <a:solidFill>
                  <a:srgbClr val="FF0000"/>
                </a:solidFill>
                <a:latin typeface="Times New Roman" panose="02020603050405020304" pitchFamily="18" charset="0"/>
                <a:cs typeface="Times New Roman" panose="02020603050405020304" pitchFamily="18" charset="0"/>
              </a:rPr>
              <a:t>transformed the </a:t>
            </a:r>
            <a:r>
              <a:rPr lang="en-US" u="sng" dirty="0" smtClean="0">
                <a:solidFill>
                  <a:srgbClr val="FF0000"/>
                </a:solidFill>
                <a:latin typeface="Times New Roman" panose="02020603050405020304" pitchFamily="18" charset="0"/>
                <a:cs typeface="Times New Roman" panose="02020603050405020304" pitchFamily="18" charset="0"/>
              </a:rPr>
              <a:t>pace </a:t>
            </a:r>
            <a:r>
              <a:rPr lang="en-US" u="sng" dirty="0">
                <a:solidFill>
                  <a:srgbClr val="FF0000"/>
                </a:solidFill>
                <a:latin typeface="Times New Roman" panose="02020603050405020304" pitchFamily="18" charset="0"/>
                <a:cs typeface="Times New Roman" panose="02020603050405020304" pitchFamily="18" charset="0"/>
              </a:rPr>
              <a:t>of growth</a:t>
            </a:r>
            <a:r>
              <a:rPr lang="en-US" dirty="0">
                <a:latin typeface="Times New Roman" panose="02020603050405020304" pitchFamily="18" charset="0"/>
                <a:cs typeface="Times New Roman" panose="02020603050405020304" pitchFamily="18" charset="0"/>
              </a:rPr>
              <a:t> during the </a:t>
            </a:r>
            <a:r>
              <a:rPr lang="en-US" dirty="0" smtClean="0">
                <a:latin typeface="Times New Roman" panose="02020603050405020304" pitchFamily="18" charset="0"/>
                <a:cs typeface="Times New Roman" panose="02020603050405020304" pitchFamily="18" charset="0"/>
              </a:rPr>
              <a:t>Industrial Revolution </a:t>
            </a:r>
            <a:r>
              <a:rPr lang="en-US" dirty="0">
                <a:latin typeface="Times New Roman" panose="02020603050405020304" pitchFamily="18" charset="0"/>
                <a:cs typeface="Times New Roman" panose="02020603050405020304" pitchFamily="18" charset="0"/>
              </a:rPr>
              <a:t>because </a:t>
            </a:r>
            <a:r>
              <a:rPr lang="en-US" u="sng" dirty="0">
                <a:solidFill>
                  <a:srgbClr val="FF0000"/>
                </a:solidFill>
                <a:latin typeface="Times New Roman" panose="02020603050405020304" pitchFamily="18" charset="0"/>
                <a:cs typeface="Times New Roman" panose="02020603050405020304" pitchFamily="18" charset="0"/>
              </a:rPr>
              <a:t>cities could be lit up at night and factories could run after dark</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was the power source for the </a:t>
            </a:r>
            <a:r>
              <a:rPr lang="en-US" u="sng" dirty="0">
                <a:solidFill>
                  <a:srgbClr val="FF0000"/>
                </a:solidFill>
                <a:latin typeface="Times New Roman" panose="02020603050405020304" pitchFamily="18" charset="0"/>
                <a:cs typeface="Times New Roman" panose="02020603050405020304" pitchFamily="18" charset="0"/>
              </a:rPr>
              <a:t>machines and assembly lines that mass-produced goods, making more products faster and more cheaply than ever </a:t>
            </a:r>
            <a:r>
              <a:rPr lang="en-US" u="sng" dirty="0" smtClean="0">
                <a:solidFill>
                  <a:srgbClr val="FF0000"/>
                </a:solidFill>
                <a:latin typeface="Times New Roman" panose="02020603050405020304" pitchFamily="18" charset="0"/>
                <a:cs typeface="Times New Roman" panose="02020603050405020304" pitchFamily="18" charset="0"/>
              </a:rPr>
              <a:t>before</a:t>
            </a:r>
            <a:r>
              <a:rPr lang="en-US"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By </a:t>
            </a:r>
            <a:r>
              <a:rPr lang="en-US" dirty="0">
                <a:latin typeface="Times New Roman" panose="02020603050405020304" pitchFamily="18" charset="0"/>
                <a:cs typeface="Times New Roman" panose="02020603050405020304" pitchFamily="18" charset="0"/>
              </a:rPr>
              <a:t>the 1890’s cables carried electrical power from </a:t>
            </a:r>
            <a:r>
              <a:rPr lang="en-US" u="sng" dirty="0">
                <a:solidFill>
                  <a:srgbClr val="FF0000"/>
                </a:solidFill>
                <a:latin typeface="Times New Roman" panose="02020603050405020304" pitchFamily="18" charset="0"/>
                <a:cs typeface="Times New Roman" panose="02020603050405020304" pitchFamily="18" charset="0"/>
              </a:rPr>
              <a:t>dynamos to factories</a:t>
            </a:r>
            <a:r>
              <a:rPr lang="en-US" dirty="0">
                <a:latin typeface="Times New Roman" panose="02020603050405020304" pitchFamily="18" charset="0"/>
                <a:cs typeface="Times New Roman" panose="02020603050405020304" pitchFamily="18" charset="0"/>
              </a:rPr>
              <a:t>.</a:t>
            </a:r>
          </a:p>
          <a:p>
            <a:pPr marL="0" indent="0">
              <a:buNone/>
            </a:pPr>
            <a:endParaRPr lang="en-US" b="1" dirty="0">
              <a:latin typeface="Times New Roman" panose="02020603050405020304" pitchFamily="18" charset="0"/>
              <a:cs typeface="Times New Roman" panose="02020603050405020304" pitchFamily="18" charset="0"/>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86" y="350875"/>
            <a:ext cx="5937274" cy="6347637"/>
          </a:xfrm>
          <a:prstGeom prst="rect">
            <a:avLst/>
          </a:prstGeom>
        </p:spPr>
      </p:pic>
    </p:spTree>
    <p:extLst>
      <p:ext uri="{BB962C8B-B14F-4D97-AF65-F5344CB8AC3E}">
        <p14:creationId xmlns:p14="http://schemas.microsoft.com/office/powerpoint/2010/main" val="6504179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llout: Right Arrow 1"/>
          <p:cNvSpPr/>
          <p:nvPr/>
        </p:nvSpPr>
        <p:spPr>
          <a:xfrm>
            <a:off x="4189228" y="1163709"/>
            <a:ext cx="2498651" cy="2115880"/>
          </a:xfrm>
          <a:prstGeom prst="rightArrowCallou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imes New Roman" panose="02020603050405020304" pitchFamily="18" charset="0"/>
                <a:cs typeface="Times New Roman" panose="02020603050405020304" pitchFamily="18" charset="0"/>
              </a:rPr>
              <a:t>The basic features of the factory system remained the same during the </a:t>
            </a:r>
            <a:r>
              <a:rPr lang="en-US" u="sng" dirty="0">
                <a:solidFill>
                  <a:srgbClr val="FF0000"/>
                </a:solidFill>
                <a:latin typeface="Times New Roman" panose="02020603050405020304" pitchFamily="18" charset="0"/>
                <a:cs typeface="Times New Roman" panose="02020603050405020304" pitchFamily="18" charset="0"/>
              </a:rPr>
              <a:t>1800s</a:t>
            </a:r>
            <a:r>
              <a:rPr lang="en-US" dirty="0">
                <a:solidFill>
                  <a:schemeClr val="tx1"/>
                </a:solidFill>
                <a:latin typeface="Times New Roman" panose="02020603050405020304" pitchFamily="18" charset="0"/>
                <a:cs typeface="Times New Roman" panose="02020603050405020304" pitchFamily="18" charset="0"/>
              </a:rPr>
              <a:t>.</a:t>
            </a:r>
          </a:p>
        </p:txBody>
      </p:sp>
      <p:sp>
        <p:nvSpPr>
          <p:cNvPr id="4" name="Callout: Right Arrow 3"/>
          <p:cNvSpPr/>
          <p:nvPr/>
        </p:nvSpPr>
        <p:spPr>
          <a:xfrm>
            <a:off x="542261" y="4511011"/>
            <a:ext cx="2498651" cy="2059312"/>
          </a:xfrm>
          <a:prstGeom prst="rightArrowCallou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imes New Roman" panose="02020603050405020304" pitchFamily="18" charset="0"/>
                <a:cs typeface="Times New Roman" panose="02020603050405020304" pitchFamily="18" charset="0"/>
              </a:rPr>
              <a:t>By the early </a:t>
            </a:r>
            <a:r>
              <a:rPr lang="en-US" u="sng" dirty="0">
                <a:solidFill>
                  <a:srgbClr val="FF0000"/>
                </a:solidFill>
                <a:latin typeface="Times New Roman" panose="02020603050405020304" pitchFamily="18" charset="0"/>
                <a:cs typeface="Times New Roman" panose="02020603050405020304" pitchFamily="18" charset="0"/>
              </a:rPr>
              <a:t>1900s</a:t>
            </a:r>
            <a:r>
              <a:rPr lang="en-US" dirty="0">
                <a:solidFill>
                  <a:schemeClr val="tx1"/>
                </a:solidFill>
                <a:latin typeface="Times New Roman" panose="02020603050405020304" pitchFamily="18" charset="0"/>
                <a:cs typeface="Times New Roman" panose="02020603050405020304" pitchFamily="18" charset="0"/>
              </a:rPr>
              <a:t>, manufactures introduced the assembly line.</a:t>
            </a:r>
          </a:p>
        </p:txBody>
      </p:sp>
      <p:sp>
        <p:nvSpPr>
          <p:cNvPr id="6" name="TextBox 5"/>
          <p:cNvSpPr txBox="1"/>
          <p:nvPr/>
        </p:nvSpPr>
        <p:spPr>
          <a:xfrm>
            <a:off x="3423684" y="4511011"/>
            <a:ext cx="7889358" cy="2046714"/>
          </a:xfrm>
          <a:prstGeom prst="rect">
            <a:avLst/>
          </a:prstGeom>
          <a:noFill/>
        </p:spPr>
        <p:txBody>
          <a:bodyPr wrap="square" rtlCol="0">
            <a:spAutoFit/>
          </a:bodyPr>
          <a:lstStyle/>
          <a:p>
            <a:pPr marL="285750" indent="-28575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Workers on an assembly line </a:t>
            </a:r>
            <a:r>
              <a:rPr lang="en-US" sz="2000" u="sng" dirty="0">
                <a:solidFill>
                  <a:srgbClr val="FF0000"/>
                </a:solidFill>
                <a:latin typeface="Times New Roman" panose="02020603050405020304" pitchFamily="18" charset="0"/>
                <a:cs typeface="Times New Roman" panose="02020603050405020304" pitchFamily="18" charset="0"/>
              </a:rPr>
              <a:t>add parts to a product that moves along a belt from one work station to the next</a:t>
            </a:r>
            <a:r>
              <a:rPr lang="en-US" sz="2000" dirty="0">
                <a:latin typeface="Times New Roman" panose="02020603050405020304" pitchFamily="18" charset="0"/>
                <a:cs typeface="Times New Roman" panose="02020603050405020304" pitchFamily="18" charset="0"/>
              </a:rPr>
              <a:t>.</a:t>
            </a:r>
          </a:p>
          <a:p>
            <a:endParaRPr lang="en-US" sz="11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A </a:t>
            </a:r>
            <a:r>
              <a:rPr lang="en-US" sz="2000" u="sng" dirty="0">
                <a:solidFill>
                  <a:srgbClr val="FF0000"/>
                </a:solidFill>
                <a:latin typeface="Times New Roman" panose="02020603050405020304" pitchFamily="18" charset="0"/>
                <a:cs typeface="Times New Roman" panose="02020603050405020304" pitchFamily="18" charset="0"/>
              </a:rPr>
              <a:t>different person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performs each task along the assembly line.</a:t>
            </a:r>
          </a:p>
          <a:p>
            <a:endParaRPr lang="en-US" sz="11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This </a:t>
            </a:r>
            <a:r>
              <a:rPr lang="en-US" sz="2000" u="sng" dirty="0">
                <a:solidFill>
                  <a:srgbClr val="FF0000"/>
                </a:solidFill>
                <a:latin typeface="Times New Roman" panose="02020603050405020304" pitchFamily="18" charset="0"/>
                <a:cs typeface="Times New Roman" panose="02020603050405020304" pitchFamily="18" charset="0"/>
              </a:rPr>
              <a:t>division of labor</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in an assembly line, like interchangeable parts, made </a:t>
            </a:r>
            <a:r>
              <a:rPr lang="en-US" sz="2000" u="sng" dirty="0">
                <a:solidFill>
                  <a:srgbClr val="FF0000"/>
                </a:solidFill>
                <a:latin typeface="Times New Roman" panose="02020603050405020304" pitchFamily="18" charset="0"/>
                <a:cs typeface="Times New Roman" panose="02020603050405020304" pitchFamily="18" charset="0"/>
              </a:rPr>
              <a:t>production faster and cheaper, lowering the price of goods</a:t>
            </a:r>
            <a:r>
              <a:rPr lang="en-US" sz="2000"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6290608" y="888830"/>
            <a:ext cx="5610447" cy="3200876"/>
          </a:xfrm>
          <a:prstGeom prst="rect">
            <a:avLst/>
          </a:prstGeom>
          <a:noFill/>
        </p:spPr>
        <p:txBody>
          <a:bodyPr wrap="square" rtlCol="0">
            <a:spAutoFit/>
          </a:bodyPr>
          <a:lstStyle/>
          <a:p>
            <a:pPr marL="742950" lvl="1" indent="-28575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Factories still used large numbers of </a:t>
            </a:r>
            <a:r>
              <a:rPr lang="en-US" sz="2000" u="sng" dirty="0">
                <a:solidFill>
                  <a:srgbClr val="FF0000"/>
                </a:solidFill>
                <a:latin typeface="Times New Roman" panose="02020603050405020304" pitchFamily="18" charset="0"/>
                <a:cs typeface="Times New Roman" panose="02020603050405020304" pitchFamily="18" charset="0"/>
              </a:rPr>
              <a:t>workers and power-driven machines</a:t>
            </a:r>
            <a:r>
              <a:rPr lang="en-US" sz="2000" dirty="0">
                <a:latin typeface="Times New Roman" panose="02020603050405020304" pitchFamily="18" charset="0"/>
                <a:cs typeface="Times New Roman" panose="02020603050405020304" pitchFamily="18" charset="0"/>
              </a:rPr>
              <a:t> to mass-produce goods.</a:t>
            </a:r>
          </a:p>
          <a:p>
            <a:pPr lvl="1"/>
            <a:endParaRPr lang="en-US" sz="1100" dirty="0">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To improve efficiency, manufactures designed products with </a:t>
            </a:r>
            <a:r>
              <a:rPr lang="en-US" sz="2000" u="sng" dirty="0">
                <a:solidFill>
                  <a:srgbClr val="FF0000"/>
                </a:solidFill>
                <a:latin typeface="Times New Roman" panose="02020603050405020304" pitchFamily="18" charset="0"/>
                <a:cs typeface="Times New Roman" panose="02020603050405020304" pitchFamily="18" charset="0"/>
              </a:rPr>
              <a:t>interchangeable parts – </a:t>
            </a:r>
            <a:r>
              <a:rPr lang="en-US" sz="2000" i="1" u="sng" dirty="0">
                <a:solidFill>
                  <a:srgbClr val="FF0000"/>
                </a:solidFill>
                <a:latin typeface="Times New Roman" panose="02020603050405020304" pitchFamily="18" charset="0"/>
                <a:cs typeface="Times New Roman" panose="02020603050405020304" pitchFamily="18" charset="0"/>
              </a:rPr>
              <a:t>identical components that could be used in place of one another</a:t>
            </a:r>
            <a:r>
              <a:rPr lang="en-US" sz="2000" dirty="0">
                <a:latin typeface="Times New Roman" panose="02020603050405020304" pitchFamily="18" charset="0"/>
                <a:cs typeface="Times New Roman" panose="02020603050405020304" pitchFamily="18" charset="0"/>
              </a:rPr>
              <a:t>.</a:t>
            </a:r>
          </a:p>
          <a:p>
            <a:pPr lvl="1"/>
            <a:endParaRPr lang="en-US" sz="1100" dirty="0">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Interchangeable parts </a:t>
            </a:r>
            <a:r>
              <a:rPr lang="en-US" sz="2000" u="sng" dirty="0">
                <a:solidFill>
                  <a:srgbClr val="FF0000"/>
                </a:solidFill>
                <a:latin typeface="Times New Roman" panose="02020603050405020304" pitchFamily="18" charset="0"/>
                <a:cs typeface="Times New Roman" panose="02020603050405020304" pitchFamily="18" charset="0"/>
              </a:rPr>
              <a:t>simplified both the assembly and repair of products</a:t>
            </a:r>
            <a:r>
              <a:rPr lang="en-US" sz="2000" dirty="0"/>
              <a:t>.</a:t>
            </a:r>
          </a:p>
        </p:txBody>
      </p:sp>
      <p:sp>
        <p:nvSpPr>
          <p:cNvPr id="8" name="TextBox 7"/>
          <p:cNvSpPr txBox="1"/>
          <p:nvPr/>
        </p:nvSpPr>
        <p:spPr>
          <a:xfrm>
            <a:off x="5312735" y="203193"/>
            <a:ext cx="4894522" cy="584775"/>
          </a:xfrm>
          <a:prstGeom prst="rect">
            <a:avLst/>
          </a:prstGeom>
          <a:noFill/>
        </p:spPr>
        <p:txBody>
          <a:bodyPr wrap="square" rtlCol="0">
            <a:spAutoFit/>
          </a:bodyPr>
          <a:lstStyle/>
          <a:p>
            <a:r>
              <a:rPr lang="en-US" sz="3200" u="sng" dirty="0">
                <a:latin typeface="Times New Roman" panose="02020603050405020304" pitchFamily="18" charset="0"/>
                <a:cs typeface="Times New Roman" panose="02020603050405020304" pitchFamily="18" charset="0"/>
              </a:rPr>
              <a:t>New Methods of Production </a:t>
            </a:r>
          </a:p>
        </p:txBody>
      </p:sp>
      <p:pic>
        <p:nvPicPr>
          <p:cNvPr id="4098" name="Picture 2" descr="http://chinadivide.com/wp-content/uploads/2010/05/ford-assembly-line-circa-19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563" y="142150"/>
            <a:ext cx="3726874" cy="3936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8475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www.leo-bw.de/media/lmb_museen/current/delivered/18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3394" y="1869314"/>
            <a:ext cx="2835288" cy="2579221"/>
          </a:xfrm>
          <a:prstGeom prst="rect">
            <a:avLst/>
          </a:prstGeom>
          <a:noFill/>
          <a:extLst>
            <a:ext uri="{909E8E84-426E-40DD-AFC4-6F175D3DCCD1}">
              <a14:hiddenFill xmlns:a14="http://schemas.microsoft.com/office/drawing/2010/main">
                <a:solidFill>
                  <a:srgbClr val="FFFFFF"/>
                </a:solidFill>
              </a14:hiddenFill>
            </a:ext>
          </a:extLst>
        </p:spPr>
      </p:pic>
      <p:sp>
        <p:nvSpPr>
          <p:cNvPr id="16386" name="Text Box 4"/>
          <p:cNvSpPr txBox="1">
            <a:spLocks noChangeArrowheads="1"/>
          </p:cNvSpPr>
          <p:nvPr/>
        </p:nvSpPr>
        <p:spPr bwMode="auto">
          <a:xfrm>
            <a:off x="93562" y="230250"/>
            <a:ext cx="72447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chemeClr val="tx1"/>
                </a:solidFill>
                <a:latin typeface="Verdana" panose="020B0604030504040204" pitchFamily="34" charset="0"/>
              </a:defRPr>
            </a:lvl1pPr>
            <a:lvl2pPr marL="742950" indent="-285750" eaLnBrk="0" hangingPunct="0">
              <a:defRPr sz="2200" b="1">
                <a:solidFill>
                  <a:schemeClr val="tx1"/>
                </a:solidFill>
                <a:latin typeface="Verdana" panose="020B0604030504040204" pitchFamily="34" charset="0"/>
              </a:defRPr>
            </a:lvl2pPr>
            <a:lvl3pPr marL="1143000" indent="-228600" eaLnBrk="0" hangingPunct="0">
              <a:defRPr sz="2200" b="1">
                <a:solidFill>
                  <a:schemeClr val="tx1"/>
                </a:solidFill>
                <a:latin typeface="Verdana" panose="020B0604030504040204" pitchFamily="34" charset="0"/>
              </a:defRPr>
            </a:lvl3pPr>
            <a:lvl4pPr marL="1600200" indent="-228600" eaLnBrk="0" hangingPunct="0">
              <a:defRPr sz="2200" b="1">
                <a:solidFill>
                  <a:schemeClr val="tx1"/>
                </a:solidFill>
                <a:latin typeface="Verdana" panose="020B0604030504040204" pitchFamily="34" charset="0"/>
              </a:defRPr>
            </a:lvl4pPr>
            <a:lvl5pPr marL="2057400" indent="-228600" eaLnBrk="0" hangingPunct="0">
              <a:defRPr sz="2200" b="1">
                <a:solidFill>
                  <a:schemeClr val="tx1"/>
                </a:solidFill>
                <a:latin typeface="Verdana" panose="020B0604030504040204" pitchFamily="34" charset="0"/>
              </a:defRPr>
            </a:lvl5pPr>
            <a:lvl6pPr marL="2514600" indent="-228600" eaLnBrk="0" fontAlgn="base" hangingPunct="0">
              <a:spcBef>
                <a:spcPct val="0"/>
              </a:spcBef>
              <a:spcAft>
                <a:spcPct val="0"/>
              </a:spcAft>
              <a:defRPr sz="2200" b="1">
                <a:solidFill>
                  <a:schemeClr val="tx1"/>
                </a:solidFill>
                <a:latin typeface="Verdana" panose="020B0604030504040204" pitchFamily="34" charset="0"/>
              </a:defRPr>
            </a:lvl6pPr>
            <a:lvl7pPr marL="2971800" indent="-228600" eaLnBrk="0" fontAlgn="base" hangingPunct="0">
              <a:spcBef>
                <a:spcPct val="0"/>
              </a:spcBef>
              <a:spcAft>
                <a:spcPct val="0"/>
              </a:spcAft>
              <a:defRPr sz="2200" b="1">
                <a:solidFill>
                  <a:schemeClr val="tx1"/>
                </a:solidFill>
                <a:latin typeface="Verdana" panose="020B0604030504040204" pitchFamily="34" charset="0"/>
              </a:defRPr>
            </a:lvl7pPr>
            <a:lvl8pPr marL="3429000" indent="-228600" eaLnBrk="0" fontAlgn="base" hangingPunct="0">
              <a:spcBef>
                <a:spcPct val="0"/>
              </a:spcBef>
              <a:spcAft>
                <a:spcPct val="0"/>
              </a:spcAft>
              <a:defRPr sz="2200" b="1">
                <a:solidFill>
                  <a:schemeClr val="tx1"/>
                </a:solidFill>
                <a:latin typeface="Verdana" panose="020B0604030504040204" pitchFamily="34" charset="0"/>
              </a:defRPr>
            </a:lvl8pPr>
            <a:lvl9pPr marL="3886200" indent="-228600" eaLnBrk="0" fontAlgn="base" hangingPunct="0">
              <a:spcBef>
                <a:spcPct val="0"/>
              </a:spcBef>
              <a:spcAft>
                <a:spcPct val="0"/>
              </a:spcAft>
              <a:defRPr sz="2200" b="1">
                <a:solidFill>
                  <a:schemeClr val="tx1"/>
                </a:solidFill>
                <a:latin typeface="Verdana" panose="020B0604030504040204" pitchFamily="34" charset="0"/>
              </a:defRPr>
            </a:lvl9pPr>
          </a:lstStyle>
          <a:p>
            <a:pPr algn="ctr" eaLnBrk="1" hangingPunct="1">
              <a:spcAft>
                <a:spcPct val="60000"/>
              </a:spcAft>
            </a:pPr>
            <a:r>
              <a:rPr lang="en-US" altLang="en-US" dirty="0"/>
              <a:t>The transportation revolution that began with the first railroads continued.</a:t>
            </a:r>
            <a:endParaRPr lang="en-US" altLang="en-US" b="0" dirty="0">
              <a:solidFill>
                <a:srgbClr val="0033CC"/>
              </a:solidFill>
            </a:endParaRPr>
          </a:p>
        </p:txBody>
      </p:sp>
      <p:sp>
        <p:nvSpPr>
          <p:cNvPr id="16387" name="Text Box 5"/>
          <p:cNvSpPr txBox="1">
            <a:spLocks noChangeArrowheads="1"/>
          </p:cNvSpPr>
          <p:nvPr/>
        </p:nvSpPr>
        <p:spPr bwMode="auto">
          <a:xfrm>
            <a:off x="588021" y="1558031"/>
            <a:ext cx="4866481" cy="388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sz="2200" b="1">
                <a:solidFill>
                  <a:schemeClr val="tx1"/>
                </a:solidFill>
                <a:latin typeface="Verdana" panose="020B0604030504040204" pitchFamily="34" charset="0"/>
              </a:defRPr>
            </a:lvl1pPr>
            <a:lvl2pPr marL="742950" indent="-285750" eaLnBrk="0" hangingPunct="0">
              <a:defRPr sz="2200" b="1">
                <a:solidFill>
                  <a:schemeClr val="tx1"/>
                </a:solidFill>
                <a:latin typeface="Verdana" panose="020B0604030504040204" pitchFamily="34" charset="0"/>
              </a:defRPr>
            </a:lvl2pPr>
            <a:lvl3pPr marL="1143000" indent="-228600" eaLnBrk="0" hangingPunct="0">
              <a:defRPr sz="2200" b="1">
                <a:solidFill>
                  <a:schemeClr val="tx1"/>
                </a:solidFill>
                <a:latin typeface="Verdana" panose="020B0604030504040204" pitchFamily="34" charset="0"/>
              </a:defRPr>
            </a:lvl3pPr>
            <a:lvl4pPr marL="1600200" indent="-228600" eaLnBrk="0" hangingPunct="0">
              <a:defRPr sz="2200" b="1">
                <a:solidFill>
                  <a:schemeClr val="tx1"/>
                </a:solidFill>
                <a:latin typeface="Verdana" panose="020B0604030504040204" pitchFamily="34" charset="0"/>
              </a:defRPr>
            </a:lvl4pPr>
            <a:lvl5pPr marL="2057400" indent="-228600" eaLnBrk="0" hangingPunct="0">
              <a:defRPr sz="2200" b="1">
                <a:solidFill>
                  <a:schemeClr val="tx1"/>
                </a:solidFill>
                <a:latin typeface="Verdana" panose="020B0604030504040204" pitchFamily="34" charset="0"/>
              </a:defRPr>
            </a:lvl5pPr>
            <a:lvl6pPr marL="2514600" indent="-228600" eaLnBrk="0" fontAlgn="base" hangingPunct="0">
              <a:spcBef>
                <a:spcPct val="0"/>
              </a:spcBef>
              <a:spcAft>
                <a:spcPct val="0"/>
              </a:spcAft>
              <a:defRPr sz="2200" b="1">
                <a:solidFill>
                  <a:schemeClr val="tx1"/>
                </a:solidFill>
                <a:latin typeface="Verdana" panose="020B0604030504040204" pitchFamily="34" charset="0"/>
              </a:defRPr>
            </a:lvl6pPr>
            <a:lvl7pPr marL="2971800" indent="-228600" eaLnBrk="0" fontAlgn="base" hangingPunct="0">
              <a:spcBef>
                <a:spcPct val="0"/>
              </a:spcBef>
              <a:spcAft>
                <a:spcPct val="0"/>
              </a:spcAft>
              <a:defRPr sz="2200" b="1">
                <a:solidFill>
                  <a:schemeClr val="tx1"/>
                </a:solidFill>
                <a:latin typeface="Verdana" panose="020B0604030504040204" pitchFamily="34" charset="0"/>
              </a:defRPr>
            </a:lvl7pPr>
            <a:lvl8pPr marL="3429000" indent="-228600" eaLnBrk="0" fontAlgn="base" hangingPunct="0">
              <a:spcBef>
                <a:spcPct val="0"/>
              </a:spcBef>
              <a:spcAft>
                <a:spcPct val="0"/>
              </a:spcAft>
              <a:defRPr sz="2200" b="1">
                <a:solidFill>
                  <a:schemeClr val="tx1"/>
                </a:solidFill>
                <a:latin typeface="Verdana" panose="020B0604030504040204" pitchFamily="34" charset="0"/>
              </a:defRPr>
            </a:lvl8pPr>
            <a:lvl9pPr marL="3886200" indent="-228600" eaLnBrk="0" fontAlgn="base" hangingPunct="0">
              <a:spcBef>
                <a:spcPct val="0"/>
              </a:spcBef>
              <a:spcAft>
                <a:spcPct val="0"/>
              </a:spcAft>
              <a:defRPr sz="2200" b="1">
                <a:solidFill>
                  <a:schemeClr val="tx1"/>
                </a:solidFill>
                <a:latin typeface="Verdana" panose="020B0604030504040204" pitchFamily="34" charset="0"/>
              </a:defRPr>
            </a:lvl9pPr>
          </a:lstStyle>
          <a:p>
            <a:pPr eaLnBrk="1" hangingPunct="1">
              <a:spcAft>
                <a:spcPct val="60000"/>
              </a:spcAft>
              <a:buClr>
                <a:schemeClr val="tx1"/>
              </a:buClr>
              <a:buSzPct val="80000"/>
              <a:buFont typeface="Verdana" panose="020B0604030504040204" pitchFamily="34" charset="0"/>
              <a:buChar char="•"/>
            </a:pPr>
            <a:r>
              <a:rPr lang="en-US" altLang="en-US" b="0" u="sng" dirty="0">
                <a:solidFill>
                  <a:srgbClr val="FF0000"/>
                </a:solidFill>
                <a:latin typeface="Times New Roman" panose="02020603050405020304" pitchFamily="18" charset="0"/>
                <a:cs typeface="Times New Roman" panose="02020603050405020304" pitchFamily="18" charset="0"/>
              </a:rPr>
              <a:t>Transcontinental railroads linked cities together</a:t>
            </a:r>
            <a:r>
              <a:rPr lang="en-US" altLang="en-US" b="0" dirty="0">
                <a:latin typeface="Times New Roman" panose="02020603050405020304" pitchFamily="18" charset="0"/>
                <a:cs typeface="Times New Roman" panose="02020603050405020304" pitchFamily="18" charset="0"/>
              </a:rPr>
              <a:t>. </a:t>
            </a:r>
          </a:p>
          <a:p>
            <a:pPr eaLnBrk="1" hangingPunct="1">
              <a:spcAft>
                <a:spcPct val="60000"/>
              </a:spcAft>
              <a:buClr>
                <a:schemeClr val="tx1"/>
              </a:buClr>
              <a:buSzPct val="80000"/>
              <a:buFont typeface="Verdana" panose="020B0604030504040204" pitchFamily="34" charset="0"/>
              <a:buChar char="•"/>
            </a:pPr>
            <a:r>
              <a:rPr lang="en-US" altLang="en-US" b="0" dirty="0">
                <a:latin typeface="Times New Roman" panose="02020603050405020304" pitchFamily="18" charset="0"/>
                <a:cs typeface="Times New Roman" panose="02020603050405020304" pitchFamily="18" charset="0"/>
              </a:rPr>
              <a:t>Automakers such as </a:t>
            </a:r>
            <a:r>
              <a:rPr lang="en-US" altLang="en-US" b="0" dirty="0" err="1">
                <a:latin typeface="Times New Roman" panose="02020603050405020304" pitchFamily="18" charset="0"/>
                <a:cs typeface="Times New Roman" panose="02020603050405020304" pitchFamily="18" charset="0"/>
              </a:rPr>
              <a:t>Nikolaus</a:t>
            </a:r>
            <a:r>
              <a:rPr lang="en-US" altLang="en-US" b="0" dirty="0">
                <a:latin typeface="Times New Roman" panose="02020603050405020304" pitchFamily="18" charset="0"/>
                <a:cs typeface="Times New Roman" panose="02020603050405020304" pitchFamily="18" charset="0"/>
              </a:rPr>
              <a:t> Otto, </a:t>
            </a:r>
            <a:r>
              <a:rPr lang="en-US" altLang="en-US" b="0" u="sng" dirty="0">
                <a:solidFill>
                  <a:srgbClr val="FF0000"/>
                </a:solidFill>
                <a:latin typeface="Times New Roman" panose="02020603050405020304" pitchFamily="18" charset="0"/>
                <a:cs typeface="Times New Roman" panose="02020603050405020304" pitchFamily="18" charset="0"/>
              </a:rPr>
              <a:t>Karl Benz</a:t>
            </a:r>
            <a:r>
              <a:rPr lang="en-US" altLang="en-US" b="0" dirty="0">
                <a:latin typeface="Times New Roman" panose="02020603050405020304" pitchFamily="18" charset="0"/>
                <a:cs typeface="Times New Roman" panose="02020603050405020304" pitchFamily="18" charset="0"/>
              </a:rPr>
              <a:t>, and Gottlieb Daimler </a:t>
            </a:r>
            <a:r>
              <a:rPr lang="en-US" altLang="en-US" b="0" u="sng" dirty="0">
                <a:solidFill>
                  <a:srgbClr val="FF0000"/>
                </a:solidFill>
                <a:latin typeface="Times New Roman" panose="02020603050405020304" pitchFamily="18" charset="0"/>
                <a:cs typeface="Times New Roman" panose="02020603050405020304" pitchFamily="18" charset="0"/>
              </a:rPr>
              <a:t>changed the way people traveled</a:t>
            </a:r>
            <a:r>
              <a:rPr lang="en-US" altLang="en-US" b="0" dirty="0">
                <a:solidFill>
                  <a:srgbClr val="FF0000"/>
                </a:solidFill>
                <a:latin typeface="Times New Roman" panose="02020603050405020304" pitchFamily="18" charset="0"/>
                <a:cs typeface="Times New Roman" panose="02020603050405020304" pitchFamily="18" charset="0"/>
              </a:rPr>
              <a:t> </a:t>
            </a:r>
            <a:r>
              <a:rPr lang="en-US" altLang="en-US" b="0" dirty="0">
                <a:latin typeface="Times New Roman" panose="02020603050405020304" pitchFamily="18" charset="0"/>
                <a:cs typeface="Times New Roman" panose="02020603050405020304" pitchFamily="18" charset="0"/>
              </a:rPr>
              <a:t>by using </a:t>
            </a:r>
            <a:r>
              <a:rPr lang="en-US" altLang="en-US" b="0" u="sng" dirty="0">
                <a:solidFill>
                  <a:srgbClr val="FF0000"/>
                </a:solidFill>
                <a:latin typeface="Times New Roman" panose="02020603050405020304" pitchFamily="18" charset="0"/>
                <a:cs typeface="Times New Roman" panose="02020603050405020304" pitchFamily="18" charset="0"/>
              </a:rPr>
              <a:t>gasoline to power internal combustion engines</a:t>
            </a:r>
            <a:r>
              <a:rPr lang="en-US" altLang="en-US" b="0" dirty="0">
                <a:latin typeface="Times New Roman" panose="02020603050405020304" pitchFamily="18" charset="0"/>
                <a:cs typeface="Times New Roman" panose="02020603050405020304" pitchFamily="18" charset="0"/>
              </a:rPr>
              <a:t>.</a:t>
            </a:r>
          </a:p>
          <a:p>
            <a:pPr eaLnBrk="1" hangingPunct="1">
              <a:spcAft>
                <a:spcPct val="60000"/>
              </a:spcAft>
              <a:buClr>
                <a:schemeClr val="tx1"/>
              </a:buClr>
              <a:buSzPct val="80000"/>
              <a:buFont typeface="Verdana" panose="020B0604030504040204" pitchFamily="34" charset="0"/>
              <a:buChar char="•"/>
            </a:pPr>
            <a:r>
              <a:rPr lang="en-US" altLang="en-US" b="0" u="sng" dirty="0">
                <a:solidFill>
                  <a:srgbClr val="FF0000"/>
                </a:solidFill>
                <a:latin typeface="Times New Roman" panose="02020603050405020304" pitchFamily="18" charset="0"/>
                <a:cs typeface="Times New Roman" panose="02020603050405020304" pitchFamily="18" charset="0"/>
              </a:rPr>
              <a:t>Henry Ford</a:t>
            </a:r>
            <a:r>
              <a:rPr lang="en-US" altLang="en-US" b="0" dirty="0">
                <a:solidFill>
                  <a:srgbClr val="FF0000"/>
                </a:solidFill>
                <a:latin typeface="Times New Roman" panose="02020603050405020304" pitchFamily="18" charset="0"/>
                <a:cs typeface="Times New Roman" panose="02020603050405020304" pitchFamily="18" charset="0"/>
              </a:rPr>
              <a:t> </a:t>
            </a:r>
            <a:r>
              <a:rPr lang="en-US" altLang="en-US" b="0" dirty="0">
                <a:latin typeface="Times New Roman" panose="02020603050405020304" pitchFamily="18" charset="0"/>
                <a:cs typeface="Times New Roman" panose="02020603050405020304" pitchFamily="18" charset="0"/>
              </a:rPr>
              <a:t>used the </a:t>
            </a:r>
            <a:r>
              <a:rPr lang="en-US" altLang="en-US" b="0" u="sng" dirty="0">
                <a:solidFill>
                  <a:srgbClr val="FF0000"/>
                </a:solidFill>
                <a:latin typeface="Times New Roman" panose="02020603050405020304" pitchFamily="18" charset="0"/>
                <a:cs typeface="Times New Roman" panose="02020603050405020304" pitchFamily="18" charset="0"/>
              </a:rPr>
              <a:t>assembly line to mass-produce cars and make them affordable</a:t>
            </a:r>
            <a:r>
              <a:rPr lang="en-US" altLang="en-US" b="0" dirty="0"/>
              <a:t>.</a:t>
            </a:r>
          </a:p>
        </p:txBody>
      </p:sp>
      <p:pic>
        <p:nvPicPr>
          <p:cNvPr id="2050" name="Picture 2" descr="Image result for Transcontinental railroad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8408" y="0"/>
            <a:ext cx="5123592" cy="223165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ranscontinental railroads russ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8682" y="1869314"/>
            <a:ext cx="3590563" cy="257922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henry for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3394" y="4448535"/>
            <a:ext cx="2250913" cy="240946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henry ford assembly li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74307" y="4368720"/>
            <a:ext cx="4317693" cy="2489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48774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2584450" y="139997"/>
            <a:ext cx="6934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chemeClr val="tx1"/>
                </a:solidFill>
                <a:latin typeface="Verdana" panose="020B0604030504040204" pitchFamily="34" charset="0"/>
              </a:defRPr>
            </a:lvl1pPr>
            <a:lvl2pPr marL="742950" indent="-285750" eaLnBrk="0" hangingPunct="0">
              <a:defRPr sz="2200" b="1">
                <a:solidFill>
                  <a:schemeClr val="tx1"/>
                </a:solidFill>
                <a:latin typeface="Verdana" panose="020B0604030504040204" pitchFamily="34" charset="0"/>
              </a:defRPr>
            </a:lvl2pPr>
            <a:lvl3pPr marL="1143000" indent="-228600" eaLnBrk="0" hangingPunct="0">
              <a:defRPr sz="2200" b="1">
                <a:solidFill>
                  <a:schemeClr val="tx1"/>
                </a:solidFill>
                <a:latin typeface="Verdana" panose="020B0604030504040204" pitchFamily="34" charset="0"/>
              </a:defRPr>
            </a:lvl3pPr>
            <a:lvl4pPr marL="1600200" indent="-228600" eaLnBrk="0" hangingPunct="0">
              <a:defRPr sz="2200" b="1">
                <a:solidFill>
                  <a:schemeClr val="tx1"/>
                </a:solidFill>
                <a:latin typeface="Verdana" panose="020B0604030504040204" pitchFamily="34" charset="0"/>
              </a:defRPr>
            </a:lvl4pPr>
            <a:lvl5pPr marL="2057400" indent="-228600" eaLnBrk="0" hangingPunct="0">
              <a:defRPr sz="2200" b="1">
                <a:solidFill>
                  <a:schemeClr val="tx1"/>
                </a:solidFill>
                <a:latin typeface="Verdana" panose="020B0604030504040204" pitchFamily="34" charset="0"/>
              </a:defRPr>
            </a:lvl5pPr>
            <a:lvl6pPr marL="2514600" indent="-228600" eaLnBrk="0" fontAlgn="base" hangingPunct="0">
              <a:spcBef>
                <a:spcPct val="0"/>
              </a:spcBef>
              <a:spcAft>
                <a:spcPct val="0"/>
              </a:spcAft>
              <a:defRPr sz="2200" b="1">
                <a:solidFill>
                  <a:schemeClr val="tx1"/>
                </a:solidFill>
                <a:latin typeface="Verdana" panose="020B0604030504040204" pitchFamily="34" charset="0"/>
              </a:defRPr>
            </a:lvl6pPr>
            <a:lvl7pPr marL="2971800" indent="-228600" eaLnBrk="0" fontAlgn="base" hangingPunct="0">
              <a:spcBef>
                <a:spcPct val="0"/>
              </a:spcBef>
              <a:spcAft>
                <a:spcPct val="0"/>
              </a:spcAft>
              <a:defRPr sz="2200" b="1">
                <a:solidFill>
                  <a:schemeClr val="tx1"/>
                </a:solidFill>
                <a:latin typeface="Verdana" panose="020B0604030504040204" pitchFamily="34" charset="0"/>
              </a:defRPr>
            </a:lvl7pPr>
            <a:lvl8pPr marL="3429000" indent="-228600" eaLnBrk="0" fontAlgn="base" hangingPunct="0">
              <a:spcBef>
                <a:spcPct val="0"/>
              </a:spcBef>
              <a:spcAft>
                <a:spcPct val="0"/>
              </a:spcAft>
              <a:defRPr sz="2200" b="1">
                <a:solidFill>
                  <a:schemeClr val="tx1"/>
                </a:solidFill>
                <a:latin typeface="Verdana" panose="020B0604030504040204" pitchFamily="34" charset="0"/>
              </a:defRPr>
            </a:lvl8pPr>
            <a:lvl9pPr marL="3886200" indent="-228600" eaLnBrk="0" fontAlgn="base" hangingPunct="0">
              <a:spcBef>
                <a:spcPct val="0"/>
              </a:spcBef>
              <a:spcAft>
                <a:spcPct val="0"/>
              </a:spcAft>
              <a:defRPr sz="2200" b="1">
                <a:solidFill>
                  <a:schemeClr val="tx1"/>
                </a:solidFill>
                <a:latin typeface="Verdana" panose="020B0604030504040204" pitchFamily="34" charset="0"/>
              </a:defRPr>
            </a:lvl9pPr>
          </a:lstStyle>
          <a:p>
            <a:pPr algn="ctr" eaLnBrk="1" hangingPunct="1"/>
            <a:r>
              <a:rPr lang="en-US" altLang="en-US" dirty="0"/>
              <a:t>The internal combustion engine also made </a:t>
            </a:r>
            <a:r>
              <a:rPr lang="en-US" altLang="en-US" u="sng" dirty="0">
                <a:solidFill>
                  <a:srgbClr val="FF0000"/>
                </a:solidFill>
              </a:rPr>
              <a:t>sustained flight possible</a:t>
            </a:r>
            <a:r>
              <a:rPr lang="en-US" altLang="en-US" dirty="0"/>
              <a:t>. </a:t>
            </a:r>
          </a:p>
          <a:p>
            <a:pPr eaLnBrk="1" hangingPunct="1"/>
            <a:endParaRPr lang="en-US" altLang="en-US" dirty="0"/>
          </a:p>
        </p:txBody>
      </p:sp>
      <p:sp>
        <p:nvSpPr>
          <p:cNvPr id="17411" name="TextBox 2"/>
          <p:cNvSpPr txBox="1">
            <a:spLocks noChangeArrowheads="1"/>
          </p:cNvSpPr>
          <p:nvPr/>
        </p:nvSpPr>
        <p:spPr bwMode="auto">
          <a:xfrm>
            <a:off x="4603130" y="4678171"/>
            <a:ext cx="7379529"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chemeClr val="tx1"/>
                </a:solidFill>
                <a:latin typeface="Verdana" panose="020B0604030504040204" pitchFamily="34" charset="0"/>
              </a:defRPr>
            </a:lvl1pPr>
            <a:lvl2pPr marL="742950" indent="-285750" eaLnBrk="0" hangingPunct="0">
              <a:defRPr sz="2200" b="1">
                <a:solidFill>
                  <a:schemeClr val="tx1"/>
                </a:solidFill>
                <a:latin typeface="Verdana" panose="020B0604030504040204" pitchFamily="34" charset="0"/>
              </a:defRPr>
            </a:lvl2pPr>
            <a:lvl3pPr marL="1143000" indent="-228600" eaLnBrk="0" hangingPunct="0">
              <a:defRPr sz="2200" b="1">
                <a:solidFill>
                  <a:schemeClr val="tx1"/>
                </a:solidFill>
                <a:latin typeface="Verdana" panose="020B0604030504040204" pitchFamily="34" charset="0"/>
              </a:defRPr>
            </a:lvl3pPr>
            <a:lvl4pPr marL="1600200" indent="-228600" eaLnBrk="0" hangingPunct="0">
              <a:defRPr sz="2200" b="1">
                <a:solidFill>
                  <a:schemeClr val="tx1"/>
                </a:solidFill>
                <a:latin typeface="Verdana" panose="020B0604030504040204" pitchFamily="34" charset="0"/>
              </a:defRPr>
            </a:lvl4pPr>
            <a:lvl5pPr marL="2057400" indent="-228600" eaLnBrk="0" hangingPunct="0">
              <a:defRPr sz="2200" b="1">
                <a:solidFill>
                  <a:schemeClr val="tx1"/>
                </a:solidFill>
                <a:latin typeface="Verdana" panose="020B0604030504040204" pitchFamily="34" charset="0"/>
              </a:defRPr>
            </a:lvl5pPr>
            <a:lvl6pPr marL="2514600" indent="-228600" eaLnBrk="0" fontAlgn="base" hangingPunct="0">
              <a:spcBef>
                <a:spcPct val="0"/>
              </a:spcBef>
              <a:spcAft>
                <a:spcPct val="0"/>
              </a:spcAft>
              <a:defRPr sz="2200" b="1">
                <a:solidFill>
                  <a:schemeClr val="tx1"/>
                </a:solidFill>
                <a:latin typeface="Verdana" panose="020B0604030504040204" pitchFamily="34" charset="0"/>
              </a:defRPr>
            </a:lvl6pPr>
            <a:lvl7pPr marL="2971800" indent="-228600" eaLnBrk="0" fontAlgn="base" hangingPunct="0">
              <a:spcBef>
                <a:spcPct val="0"/>
              </a:spcBef>
              <a:spcAft>
                <a:spcPct val="0"/>
              </a:spcAft>
              <a:defRPr sz="2200" b="1">
                <a:solidFill>
                  <a:schemeClr val="tx1"/>
                </a:solidFill>
                <a:latin typeface="Verdana" panose="020B0604030504040204" pitchFamily="34" charset="0"/>
              </a:defRPr>
            </a:lvl7pPr>
            <a:lvl8pPr marL="3429000" indent="-228600" eaLnBrk="0" fontAlgn="base" hangingPunct="0">
              <a:spcBef>
                <a:spcPct val="0"/>
              </a:spcBef>
              <a:spcAft>
                <a:spcPct val="0"/>
              </a:spcAft>
              <a:defRPr sz="2200" b="1">
                <a:solidFill>
                  <a:schemeClr val="tx1"/>
                </a:solidFill>
                <a:latin typeface="Verdana" panose="020B0604030504040204" pitchFamily="34" charset="0"/>
              </a:defRPr>
            </a:lvl8pPr>
            <a:lvl9pPr marL="3886200" indent="-228600" eaLnBrk="0" fontAlgn="base" hangingPunct="0">
              <a:spcBef>
                <a:spcPct val="0"/>
              </a:spcBef>
              <a:spcAft>
                <a:spcPct val="0"/>
              </a:spcAft>
              <a:defRPr sz="2200" b="1">
                <a:solidFill>
                  <a:schemeClr val="tx1"/>
                </a:solidFill>
                <a:latin typeface="Verdana" panose="020B0604030504040204" pitchFamily="34" charset="0"/>
              </a:defRPr>
            </a:lvl9pPr>
          </a:lstStyle>
          <a:p>
            <a:pPr marL="342900" indent="-342900" eaLnBrk="1" hangingPunct="1">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Orville and Wilbur Wright</a:t>
            </a:r>
            <a:r>
              <a:rPr lang="en-US" altLang="en-US" b="0" dirty="0">
                <a:latin typeface="Times New Roman" panose="02020603050405020304" pitchFamily="18" charset="0"/>
                <a:cs typeface="Times New Roman" panose="02020603050405020304" pitchFamily="18" charset="0"/>
              </a:rPr>
              <a:t> </a:t>
            </a:r>
            <a:r>
              <a:rPr lang="en-US" altLang="en-US" b="0" u="sng" dirty="0">
                <a:solidFill>
                  <a:srgbClr val="FF0000"/>
                </a:solidFill>
                <a:latin typeface="Times New Roman" panose="02020603050405020304" pitchFamily="18" charset="0"/>
                <a:cs typeface="Times New Roman" panose="02020603050405020304" pitchFamily="18" charset="0"/>
              </a:rPr>
              <a:t>flew the first airplane at Kitty Hawk, North Carolina, in 1903</a:t>
            </a:r>
            <a:r>
              <a:rPr lang="en-US" altLang="en-US" b="0" dirty="0">
                <a:latin typeface="Times New Roman" panose="02020603050405020304" pitchFamily="18" charset="0"/>
                <a:cs typeface="Times New Roman" panose="02020603050405020304" pitchFamily="18" charset="0"/>
              </a:rPr>
              <a:t>.</a:t>
            </a:r>
          </a:p>
          <a:p>
            <a:pPr eaLnBrk="1" hangingPunct="1"/>
            <a:endParaRPr lang="en-US" altLang="en-US" b="0" dirty="0">
              <a:latin typeface="Times New Roman" panose="02020603050405020304" pitchFamily="18" charset="0"/>
              <a:cs typeface="Times New Roman" panose="02020603050405020304" pitchFamily="18" charset="0"/>
            </a:endParaRPr>
          </a:p>
          <a:p>
            <a:pPr marL="342900" indent="-342900" eaLnBrk="1" hangingPunct="1">
              <a:buFont typeface="Arial" panose="020B0604020202020204" pitchFamily="34" charset="0"/>
              <a:buChar char="•"/>
            </a:pPr>
            <a:r>
              <a:rPr lang="en-US" altLang="en-US" b="0" dirty="0">
                <a:latin typeface="Times New Roman" panose="02020603050405020304" pitchFamily="18" charset="0"/>
                <a:cs typeface="Times New Roman" panose="02020603050405020304" pitchFamily="18" charset="0"/>
              </a:rPr>
              <a:t>Commercial passenger travel would not begin until the 1920s.</a:t>
            </a:r>
            <a:endParaRPr lang="en-US" altLang="en-US" dirty="0">
              <a:latin typeface="Times New Roman" panose="02020603050405020304" pitchFamily="18" charset="0"/>
              <a:cs typeface="Times New Roman" panose="02020603050405020304" pitchFamily="18" charset="0"/>
            </a:endParaRPr>
          </a:p>
        </p:txBody>
      </p:sp>
      <p:pic>
        <p:nvPicPr>
          <p:cNvPr id="17415" name="Picture 7" descr="266499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2013" y="1248072"/>
            <a:ext cx="6181765" cy="321457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Orville and Wilbur Wr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122" y="1248072"/>
            <a:ext cx="3814046" cy="5206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7941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536205" y="327801"/>
            <a:ext cx="1107454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chemeClr val="tx1"/>
                </a:solidFill>
                <a:latin typeface="Verdana" panose="020B0604030504040204" pitchFamily="34" charset="0"/>
              </a:defRPr>
            </a:lvl1pPr>
            <a:lvl2pPr marL="742950" indent="-285750" eaLnBrk="0" hangingPunct="0">
              <a:defRPr sz="2200" b="1">
                <a:solidFill>
                  <a:schemeClr val="tx1"/>
                </a:solidFill>
                <a:latin typeface="Verdana" panose="020B0604030504040204" pitchFamily="34" charset="0"/>
              </a:defRPr>
            </a:lvl2pPr>
            <a:lvl3pPr marL="1143000" indent="-228600" eaLnBrk="0" hangingPunct="0">
              <a:defRPr sz="2200" b="1">
                <a:solidFill>
                  <a:schemeClr val="tx1"/>
                </a:solidFill>
                <a:latin typeface="Verdana" panose="020B0604030504040204" pitchFamily="34" charset="0"/>
              </a:defRPr>
            </a:lvl3pPr>
            <a:lvl4pPr marL="1600200" indent="-228600" eaLnBrk="0" hangingPunct="0">
              <a:defRPr sz="2200" b="1">
                <a:solidFill>
                  <a:schemeClr val="tx1"/>
                </a:solidFill>
                <a:latin typeface="Verdana" panose="020B0604030504040204" pitchFamily="34" charset="0"/>
              </a:defRPr>
            </a:lvl4pPr>
            <a:lvl5pPr marL="2057400" indent="-228600" eaLnBrk="0" hangingPunct="0">
              <a:defRPr sz="2200" b="1">
                <a:solidFill>
                  <a:schemeClr val="tx1"/>
                </a:solidFill>
                <a:latin typeface="Verdana" panose="020B0604030504040204" pitchFamily="34" charset="0"/>
              </a:defRPr>
            </a:lvl5pPr>
            <a:lvl6pPr marL="2514600" indent="-228600" eaLnBrk="0" fontAlgn="base" hangingPunct="0">
              <a:spcBef>
                <a:spcPct val="0"/>
              </a:spcBef>
              <a:spcAft>
                <a:spcPct val="0"/>
              </a:spcAft>
              <a:defRPr sz="2200" b="1">
                <a:solidFill>
                  <a:schemeClr val="tx1"/>
                </a:solidFill>
                <a:latin typeface="Verdana" panose="020B0604030504040204" pitchFamily="34" charset="0"/>
              </a:defRPr>
            </a:lvl6pPr>
            <a:lvl7pPr marL="2971800" indent="-228600" eaLnBrk="0" fontAlgn="base" hangingPunct="0">
              <a:spcBef>
                <a:spcPct val="0"/>
              </a:spcBef>
              <a:spcAft>
                <a:spcPct val="0"/>
              </a:spcAft>
              <a:defRPr sz="2200" b="1">
                <a:solidFill>
                  <a:schemeClr val="tx1"/>
                </a:solidFill>
                <a:latin typeface="Verdana" panose="020B0604030504040204" pitchFamily="34" charset="0"/>
              </a:defRPr>
            </a:lvl7pPr>
            <a:lvl8pPr marL="3429000" indent="-228600" eaLnBrk="0" fontAlgn="base" hangingPunct="0">
              <a:spcBef>
                <a:spcPct val="0"/>
              </a:spcBef>
              <a:spcAft>
                <a:spcPct val="0"/>
              </a:spcAft>
              <a:defRPr sz="2200" b="1">
                <a:solidFill>
                  <a:schemeClr val="tx1"/>
                </a:solidFill>
                <a:latin typeface="Verdana" panose="020B0604030504040204" pitchFamily="34" charset="0"/>
              </a:defRPr>
            </a:lvl8pPr>
            <a:lvl9pPr marL="3886200" indent="-228600" eaLnBrk="0" fontAlgn="base" hangingPunct="0">
              <a:spcBef>
                <a:spcPct val="0"/>
              </a:spcBef>
              <a:spcAft>
                <a:spcPct val="0"/>
              </a:spcAft>
              <a:defRPr sz="2200" b="1">
                <a:solidFill>
                  <a:schemeClr val="tx1"/>
                </a:solidFill>
                <a:latin typeface="Verdana" panose="020B0604030504040204" pitchFamily="34" charset="0"/>
              </a:defRPr>
            </a:lvl9pPr>
          </a:lstStyle>
          <a:p>
            <a:pPr algn="ctr" eaLnBrk="1" hangingPunct="1">
              <a:spcBef>
                <a:spcPct val="50000"/>
              </a:spcBef>
            </a:pPr>
            <a:r>
              <a:rPr lang="en-US" altLang="en-US" dirty="0"/>
              <a:t>The revolution in communication made </a:t>
            </a:r>
            <a:r>
              <a:rPr lang="en-US" altLang="en-US" u="sng" dirty="0"/>
              <a:t>the world seem smaller</a:t>
            </a:r>
            <a:r>
              <a:rPr lang="en-US" altLang="en-US" dirty="0"/>
              <a:t>.</a:t>
            </a:r>
          </a:p>
        </p:txBody>
      </p:sp>
      <p:sp>
        <p:nvSpPr>
          <p:cNvPr id="18435" name="Rectangle 5"/>
          <p:cNvSpPr>
            <a:spLocks noChangeArrowheads="1"/>
          </p:cNvSpPr>
          <p:nvPr/>
        </p:nvSpPr>
        <p:spPr bwMode="auto">
          <a:xfrm>
            <a:off x="2713538" y="1123601"/>
            <a:ext cx="9035439" cy="3169188"/>
          </a:xfrm>
          <a:prstGeom prst="rect">
            <a:avLst/>
          </a:prstGeom>
          <a:gradFill rotWithShape="1">
            <a:gsLst>
              <a:gs pos="0">
                <a:schemeClr val="bg1"/>
              </a:gs>
              <a:gs pos="100000">
                <a:srgbClr val="C9C9FF"/>
              </a:gs>
            </a:gsLst>
            <a:lin ang="5400000" scaled="1"/>
          </a:gradFill>
          <a:ln w="19050">
            <a:solidFill>
              <a:srgbClr val="666699"/>
            </a:solidFill>
            <a:miter lim="800000"/>
            <a:headEnd/>
            <a:tailEnd/>
          </a:ln>
          <a:effectLst>
            <a:outerShdw dist="35921" dir="2700000" algn="ctr" rotWithShape="0">
              <a:srgbClr val="ADC793">
                <a:alpha val="50000"/>
              </a:srgbClr>
            </a:outerShdw>
          </a:effectLst>
        </p:spPr>
        <p:txBody>
          <a:bodyPr wrap="none" anchor="ctr"/>
          <a:lstStyle>
            <a:lvl1pPr eaLnBrk="0" hangingPunct="0">
              <a:defRPr sz="2200" b="1">
                <a:solidFill>
                  <a:schemeClr val="tx1"/>
                </a:solidFill>
                <a:latin typeface="Verdana" panose="020B0604030504040204" pitchFamily="34" charset="0"/>
              </a:defRPr>
            </a:lvl1pPr>
            <a:lvl2pPr marL="742950" indent="-285750" eaLnBrk="0" hangingPunct="0">
              <a:defRPr sz="2200" b="1">
                <a:solidFill>
                  <a:schemeClr val="tx1"/>
                </a:solidFill>
                <a:latin typeface="Verdana" panose="020B0604030504040204" pitchFamily="34" charset="0"/>
              </a:defRPr>
            </a:lvl2pPr>
            <a:lvl3pPr marL="1143000" indent="-228600" eaLnBrk="0" hangingPunct="0">
              <a:defRPr sz="2200" b="1">
                <a:solidFill>
                  <a:schemeClr val="tx1"/>
                </a:solidFill>
                <a:latin typeface="Verdana" panose="020B0604030504040204" pitchFamily="34" charset="0"/>
              </a:defRPr>
            </a:lvl3pPr>
            <a:lvl4pPr marL="1600200" indent="-228600" eaLnBrk="0" hangingPunct="0">
              <a:defRPr sz="2200" b="1">
                <a:solidFill>
                  <a:schemeClr val="tx1"/>
                </a:solidFill>
                <a:latin typeface="Verdana" panose="020B0604030504040204" pitchFamily="34" charset="0"/>
              </a:defRPr>
            </a:lvl4pPr>
            <a:lvl5pPr marL="2057400" indent="-228600" eaLnBrk="0" hangingPunct="0">
              <a:defRPr sz="2200" b="1">
                <a:solidFill>
                  <a:schemeClr val="tx1"/>
                </a:solidFill>
                <a:latin typeface="Verdana" panose="020B0604030504040204" pitchFamily="34" charset="0"/>
              </a:defRPr>
            </a:lvl5pPr>
            <a:lvl6pPr marL="2514600" indent="-228600" eaLnBrk="0" fontAlgn="base" hangingPunct="0">
              <a:spcBef>
                <a:spcPct val="0"/>
              </a:spcBef>
              <a:spcAft>
                <a:spcPct val="0"/>
              </a:spcAft>
              <a:defRPr sz="2200" b="1">
                <a:solidFill>
                  <a:schemeClr val="tx1"/>
                </a:solidFill>
                <a:latin typeface="Verdana" panose="020B0604030504040204" pitchFamily="34" charset="0"/>
              </a:defRPr>
            </a:lvl6pPr>
            <a:lvl7pPr marL="2971800" indent="-228600" eaLnBrk="0" fontAlgn="base" hangingPunct="0">
              <a:spcBef>
                <a:spcPct val="0"/>
              </a:spcBef>
              <a:spcAft>
                <a:spcPct val="0"/>
              </a:spcAft>
              <a:defRPr sz="2200" b="1">
                <a:solidFill>
                  <a:schemeClr val="tx1"/>
                </a:solidFill>
                <a:latin typeface="Verdana" panose="020B0604030504040204" pitchFamily="34" charset="0"/>
              </a:defRPr>
            </a:lvl7pPr>
            <a:lvl8pPr marL="3429000" indent="-228600" eaLnBrk="0" fontAlgn="base" hangingPunct="0">
              <a:spcBef>
                <a:spcPct val="0"/>
              </a:spcBef>
              <a:spcAft>
                <a:spcPct val="0"/>
              </a:spcAft>
              <a:defRPr sz="2200" b="1">
                <a:solidFill>
                  <a:schemeClr val="tx1"/>
                </a:solidFill>
                <a:latin typeface="Verdana" panose="020B0604030504040204" pitchFamily="34" charset="0"/>
              </a:defRPr>
            </a:lvl8pPr>
            <a:lvl9pPr marL="3886200" indent="-228600" eaLnBrk="0" fontAlgn="base" hangingPunct="0">
              <a:spcBef>
                <a:spcPct val="0"/>
              </a:spcBef>
              <a:spcAft>
                <a:spcPct val="0"/>
              </a:spcAft>
              <a:defRPr sz="2200" b="1">
                <a:solidFill>
                  <a:schemeClr val="tx1"/>
                </a:solidFill>
                <a:latin typeface="Verdana" panose="020B0604030504040204" pitchFamily="34" charset="0"/>
              </a:defRPr>
            </a:lvl9pPr>
          </a:lstStyle>
          <a:p>
            <a:pPr eaLnBrk="1" hangingPunct="1"/>
            <a:endParaRPr lang="en-US" altLang="en-US"/>
          </a:p>
        </p:txBody>
      </p:sp>
      <p:graphicFrame>
        <p:nvGraphicFramePr>
          <p:cNvPr id="18456" name="Group 24"/>
          <p:cNvGraphicFramePr>
            <a:graphicFrameLocks noGrp="1"/>
          </p:cNvGraphicFramePr>
          <p:nvPr>
            <p:extLst>
              <p:ext uri="{D42A27DB-BD31-4B8C-83A1-F6EECF244321}">
                <p14:modId xmlns:p14="http://schemas.microsoft.com/office/powerpoint/2010/main" val="4078815277"/>
              </p:ext>
            </p:extLst>
          </p:nvPr>
        </p:nvGraphicFramePr>
        <p:xfrm>
          <a:off x="2713538" y="1275269"/>
          <a:ext cx="9035439" cy="2773680"/>
        </p:xfrm>
        <a:graphic>
          <a:graphicData uri="http://schemas.openxmlformats.org/drawingml/2006/table">
            <a:tbl>
              <a:tblPr/>
              <a:tblGrid>
                <a:gridCol w="3868099">
                  <a:extLst>
                    <a:ext uri="{9D8B030D-6E8A-4147-A177-3AD203B41FA5}">
                      <a16:colId xmlns="" xmlns:a16="http://schemas.microsoft.com/office/drawing/2014/main" val="2043813903"/>
                    </a:ext>
                  </a:extLst>
                </a:gridCol>
                <a:gridCol w="3794766">
                  <a:extLst>
                    <a:ext uri="{9D8B030D-6E8A-4147-A177-3AD203B41FA5}">
                      <a16:colId xmlns="" xmlns:a16="http://schemas.microsoft.com/office/drawing/2014/main" val="648413400"/>
                    </a:ext>
                  </a:extLst>
                </a:gridCol>
                <a:gridCol w="1372574">
                  <a:extLst>
                    <a:ext uri="{9D8B030D-6E8A-4147-A177-3AD203B41FA5}">
                      <a16:colId xmlns="" xmlns:a16="http://schemas.microsoft.com/office/drawing/2014/main" val="3178818285"/>
                    </a:ext>
                  </a:extLst>
                </a:gridCol>
              </a:tblGrid>
              <a:tr h="400050">
                <a:tc>
                  <a:txBody>
                    <a:bodyPr/>
                    <a:lstStyle>
                      <a:lvl1pPr eaLnBrk="0" hangingPunct="0">
                        <a:lnSpc>
                          <a:spcPct val="90000"/>
                        </a:lnSpc>
                        <a:spcBef>
                          <a:spcPct val="20000"/>
                        </a:spcBef>
                        <a:buFont typeface="Times" panose="02020603050405020304" pitchFamily="18" charset="0"/>
                        <a:defRPr sz="1600">
                          <a:solidFill>
                            <a:schemeClr val="tx1"/>
                          </a:solidFill>
                          <a:latin typeface="Arial" panose="020B0604020202020204" pitchFamily="34" charset="0"/>
                          <a:ea typeface="MS Pゴシック" charset="0"/>
                          <a:cs typeface="MS Pゴシック" charset="0"/>
                        </a:defRPr>
                      </a:lvl1pPr>
                      <a:lvl2pPr marL="742950" indent="-285750" eaLnBrk="0" hangingPunct="0">
                        <a:lnSpc>
                          <a:spcPct val="90000"/>
                        </a:lnSpc>
                        <a:spcBef>
                          <a:spcPct val="20000"/>
                        </a:spcBef>
                        <a:buFont typeface="Times" panose="02020603050405020304" pitchFamily="18" charset="0"/>
                        <a:defRPr sz="1600">
                          <a:solidFill>
                            <a:schemeClr val="tx1"/>
                          </a:solidFill>
                          <a:latin typeface="Arial" panose="020B0604020202020204" pitchFamily="34" charset="0"/>
                          <a:ea typeface="MS Pゴシック" charset="0"/>
                          <a:cs typeface="MS Pゴシック" charset="0"/>
                        </a:defRPr>
                      </a:lvl2pPr>
                      <a:lvl3pPr marL="1143000" indent="-228600" eaLnBrk="0" hangingPunct="0">
                        <a:spcBef>
                          <a:spcPct val="20000"/>
                        </a:spcBef>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3pPr>
                      <a:lvl4pPr marL="1600200" indent="-228600" eaLnBrk="0" hangingPunct="0">
                        <a:spcBef>
                          <a:spcPct val="20000"/>
                        </a:spcBef>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4pPr>
                      <a:lvl5pPr marL="2057400" indent="-228600" eaLnBrk="0" hangingPunct="0">
                        <a:lnSpc>
                          <a:spcPct val="90000"/>
                        </a:lnSpc>
                        <a:spcBef>
                          <a:spcPct val="20000"/>
                        </a:spcBef>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latin typeface="Verdana" panose="020B0604030504040204" pitchFamily="34" charset="0"/>
                        </a:rPr>
                        <a:t>Inventor</a:t>
                      </a:r>
                    </a:p>
                  </a:txBody>
                  <a:tcPr anchor="ctr" horzOverflow="overflow">
                    <a:lnL>
                      <a:noFill/>
                    </a:lnL>
                    <a:lnR w="12700" cap="flat" cmpd="sng" algn="ctr">
                      <a:solidFill>
                        <a:srgbClr val="666699"/>
                      </a:solidFill>
                      <a:prstDash val="solid"/>
                      <a:round/>
                      <a:headEnd type="none" w="med" len="med"/>
                      <a:tailEnd type="none" w="med" len="med"/>
                    </a:lnR>
                    <a:lnT>
                      <a:noFill/>
                    </a:lnT>
                    <a:lnB w="12700" cap="flat" cmpd="sng" algn="ctr">
                      <a:solidFill>
                        <a:srgbClr val="666699"/>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ct val="20000"/>
                        </a:spcBef>
                        <a:buFont typeface="Times" panose="02020603050405020304" pitchFamily="18" charset="0"/>
                        <a:defRPr sz="1600">
                          <a:solidFill>
                            <a:schemeClr val="tx1"/>
                          </a:solidFill>
                          <a:latin typeface="Arial" panose="020B0604020202020204" pitchFamily="34" charset="0"/>
                          <a:ea typeface="MS Pゴシック" charset="0"/>
                          <a:cs typeface="MS Pゴシック" charset="0"/>
                        </a:defRPr>
                      </a:lvl1pPr>
                      <a:lvl2pPr marL="742950" indent="-285750" eaLnBrk="0" hangingPunct="0">
                        <a:lnSpc>
                          <a:spcPct val="90000"/>
                        </a:lnSpc>
                        <a:spcBef>
                          <a:spcPct val="20000"/>
                        </a:spcBef>
                        <a:buFont typeface="Times" panose="02020603050405020304" pitchFamily="18" charset="0"/>
                        <a:defRPr sz="1600">
                          <a:solidFill>
                            <a:schemeClr val="tx1"/>
                          </a:solidFill>
                          <a:latin typeface="Arial" panose="020B0604020202020204" pitchFamily="34" charset="0"/>
                          <a:ea typeface="MS Pゴシック" charset="0"/>
                          <a:cs typeface="MS Pゴシック" charset="0"/>
                        </a:defRPr>
                      </a:lvl2pPr>
                      <a:lvl3pPr marL="1143000" indent="-228600" eaLnBrk="0" hangingPunct="0">
                        <a:spcBef>
                          <a:spcPct val="20000"/>
                        </a:spcBef>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3pPr>
                      <a:lvl4pPr marL="1600200" indent="-228600" eaLnBrk="0" hangingPunct="0">
                        <a:spcBef>
                          <a:spcPct val="20000"/>
                        </a:spcBef>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4pPr>
                      <a:lvl5pPr marL="2057400" indent="-228600" eaLnBrk="0" hangingPunct="0">
                        <a:lnSpc>
                          <a:spcPct val="90000"/>
                        </a:lnSpc>
                        <a:spcBef>
                          <a:spcPct val="20000"/>
                        </a:spcBef>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latin typeface="Verdana" panose="020B0604030504040204" pitchFamily="34" charset="0"/>
                        </a:rPr>
                        <a:t>Major invention</a:t>
                      </a:r>
                    </a:p>
                  </a:txBody>
                  <a:tcPr anchor="ctr" horzOverflow="overflow">
                    <a:lnL w="12700" cap="flat" cmpd="sng" algn="ctr">
                      <a:solidFill>
                        <a:srgbClr val="666699"/>
                      </a:solidFill>
                      <a:prstDash val="solid"/>
                      <a:round/>
                      <a:headEnd type="none" w="med" len="med"/>
                      <a:tailEnd type="none" w="med" len="med"/>
                    </a:lnL>
                    <a:lnR w="12700" cap="flat" cmpd="sng" algn="ctr">
                      <a:solidFill>
                        <a:srgbClr val="666699"/>
                      </a:solidFill>
                      <a:prstDash val="solid"/>
                      <a:round/>
                      <a:headEnd type="none" w="med" len="med"/>
                      <a:tailEnd type="none" w="med" len="med"/>
                    </a:lnR>
                    <a:lnT>
                      <a:noFill/>
                    </a:lnT>
                    <a:lnB w="12700" cap="flat" cmpd="sng" algn="ctr">
                      <a:solidFill>
                        <a:srgbClr val="666699"/>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ct val="20000"/>
                        </a:spcBef>
                        <a:buFont typeface="Times" panose="02020603050405020304" pitchFamily="18" charset="0"/>
                        <a:defRPr sz="1600">
                          <a:solidFill>
                            <a:schemeClr val="tx1"/>
                          </a:solidFill>
                          <a:latin typeface="Arial" panose="020B0604020202020204" pitchFamily="34" charset="0"/>
                          <a:ea typeface="MS Pゴシック" charset="0"/>
                          <a:cs typeface="MS Pゴシック" charset="0"/>
                        </a:defRPr>
                      </a:lvl1pPr>
                      <a:lvl2pPr marL="742950" indent="-285750" eaLnBrk="0" hangingPunct="0">
                        <a:lnSpc>
                          <a:spcPct val="90000"/>
                        </a:lnSpc>
                        <a:spcBef>
                          <a:spcPct val="20000"/>
                        </a:spcBef>
                        <a:buFont typeface="Times" panose="02020603050405020304" pitchFamily="18" charset="0"/>
                        <a:defRPr sz="1600">
                          <a:solidFill>
                            <a:schemeClr val="tx1"/>
                          </a:solidFill>
                          <a:latin typeface="Arial" panose="020B0604020202020204" pitchFamily="34" charset="0"/>
                          <a:ea typeface="MS Pゴシック" charset="0"/>
                          <a:cs typeface="MS Pゴシック" charset="0"/>
                        </a:defRPr>
                      </a:lvl2pPr>
                      <a:lvl3pPr marL="1143000" indent="-228600" eaLnBrk="0" hangingPunct="0">
                        <a:spcBef>
                          <a:spcPct val="20000"/>
                        </a:spcBef>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3pPr>
                      <a:lvl4pPr marL="1600200" indent="-228600" eaLnBrk="0" hangingPunct="0">
                        <a:spcBef>
                          <a:spcPct val="20000"/>
                        </a:spcBef>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4pPr>
                      <a:lvl5pPr marL="2057400" indent="-228600" eaLnBrk="0" hangingPunct="0">
                        <a:lnSpc>
                          <a:spcPct val="90000"/>
                        </a:lnSpc>
                        <a:spcBef>
                          <a:spcPct val="20000"/>
                        </a:spcBef>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latin typeface="Verdana" panose="020B0604030504040204" pitchFamily="34" charset="0"/>
                        </a:rPr>
                        <a:t>Year</a:t>
                      </a:r>
                    </a:p>
                  </a:txBody>
                  <a:tcPr anchor="ctr" horzOverflow="overflow">
                    <a:lnL w="12700" cap="flat" cmpd="sng" algn="ctr">
                      <a:solidFill>
                        <a:srgbClr val="666699"/>
                      </a:solidFill>
                      <a:prstDash val="solid"/>
                      <a:round/>
                      <a:headEnd type="none" w="med" len="med"/>
                      <a:tailEnd type="none" w="med" len="med"/>
                    </a:lnL>
                    <a:lnR>
                      <a:noFill/>
                    </a:lnR>
                    <a:lnT>
                      <a:noFill/>
                    </a:lnT>
                    <a:lnB w="12700" cap="flat" cmpd="sng" algn="ctr">
                      <a:solidFill>
                        <a:srgbClr val="666699"/>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026699631"/>
                  </a:ext>
                </a:extLst>
              </a:tr>
              <a:tr h="700088">
                <a:tc>
                  <a:txBody>
                    <a:bodyPr/>
                    <a:lstStyle>
                      <a:lvl1pPr eaLnBrk="0" hangingPunct="0">
                        <a:lnSpc>
                          <a:spcPct val="90000"/>
                        </a:lnSpc>
                        <a:spcBef>
                          <a:spcPct val="20000"/>
                        </a:spcBef>
                        <a:buFont typeface="Times" panose="02020603050405020304" pitchFamily="18" charset="0"/>
                        <a:defRPr sz="1600">
                          <a:solidFill>
                            <a:schemeClr val="tx1"/>
                          </a:solidFill>
                          <a:latin typeface="Arial" panose="020B0604020202020204" pitchFamily="34" charset="0"/>
                          <a:ea typeface="MS Pゴシック" charset="0"/>
                          <a:cs typeface="MS Pゴシック" charset="0"/>
                        </a:defRPr>
                      </a:lvl1pPr>
                      <a:lvl2pPr marL="742950" indent="-285750" eaLnBrk="0" hangingPunct="0">
                        <a:lnSpc>
                          <a:spcPct val="90000"/>
                        </a:lnSpc>
                        <a:spcBef>
                          <a:spcPct val="20000"/>
                        </a:spcBef>
                        <a:buFont typeface="Times" panose="02020603050405020304" pitchFamily="18" charset="0"/>
                        <a:defRPr sz="1600">
                          <a:solidFill>
                            <a:schemeClr val="tx1"/>
                          </a:solidFill>
                          <a:latin typeface="Arial" panose="020B0604020202020204" pitchFamily="34" charset="0"/>
                          <a:ea typeface="MS Pゴシック" charset="0"/>
                          <a:cs typeface="MS Pゴシック" charset="0"/>
                        </a:defRPr>
                      </a:lvl2pPr>
                      <a:lvl3pPr marL="1143000" indent="-228600" eaLnBrk="0" hangingPunct="0">
                        <a:spcBef>
                          <a:spcPct val="20000"/>
                        </a:spcBef>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3pPr>
                      <a:lvl4pPr marL="1600200" indent="-228600" eaLnBrk="0" hangingPunct="0">
                        <a:spcBef>
                          <a:spcPct val="20000"/>
                        </a:spcBef>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4pPr>
                      <a:lvl5pPr marL="2057400" indent="-228600" eaLnBrk="0" hangingPunct="0">
                        <a:lnSpc>
                          <a:spcPct val="90000"/>
                        </a:lnSpc>
                        <a:spcBef>
                          <a:spcPct val="20000"/>
                        </a:spcBef>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latin typeface="Verdana" panose="020B0604030504040204" pitchFamily="34" charset="0"/>
                        </a:rPr>
                        <a:t>Samuel Morse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Verdana" panose="020B0604030504040204" pitchFamily="34" charset="0"/>
                        </a:rPr>
                        <a:t>American Inventor</a:t>
                      </a:r>
                    </a:p>
                  </a:txBody>
                  <a:tcPr anchor="ctr" horzOverflow="overflow">
                    <a:lnL>
                      <a:noFill/>
                    </a:lnL>
                    <a:lnR w="12700" cap="flat" cmpd="sng" algn="ctr">
                      <a:solidFill>
                        <a:srgbClr val="666699"/>
                      </a:solidFill>
                      <a:prstDash val="solid"/>
                      <a:round/>
                      <a:headEnd type="none" w="med" len="med"/>
                      <a:tailEnd type="none" w="med" len="med"/>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ct val="20000"/>
                        </a:spcBef>
                        <a:buFont typeface="Times" panose="02020603050405020304" pitchFamily="18" charset="0"/>
                        <a:defRPr sz="1600">
                          <a:solidFill>
                            <a:schemeClr val="tx1"/>
                          </a:solidFill>
                          <a:latin typeface="Arial" panose="020B0604020202020204" pitchFamily="34" charset="0"/>
                          <a:ea typeface="MS Pゴシック" charset="0"/>
                          <a:cs typeface="MS Pゴシック" charset="0"/>
                        </a:defRPr>
                      </a:lvl1pPr>
                      <a:lvl2pPr marL="742950" indent="-285750" eaLnBrk="0" hangingPunct="0">
                        <a:lnSpc>
                          <a:spcPct val="90000"/>
                        </a:lnSpc>
                        <a:spcBef>
                          <a:spcPct val="20000"/>
                        </a:spcBef>
                        <a:buFont typeface="Times" panose="02020603050405020304" pitchFamily="18" charset="0"/>
                        <a:defRPr sz="1600">
                          <a:solidFill>
                            <a:schemeClr val="tx1"/>
                          </a:solidFill>
                          <a:latin typeface="Arial" panose="020B0604020202020204" pitchFamily="34" charset="0"/>
                          <a:ea typeface="MS Pゴシック" charset="0"/>
                          <a:cs typeface="MS Pゴシック" charset="0"/>
                        </a:defRPr>
                      </a:lvl2pPr>
                      <a:lvl3pPr marL="1143000" indent="-228600" eaLnBrk="0" hangingPunct="0">
                        <a:spcBef>
                          <a:spcPct val="20000"/>
                        </a:spcBef>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3pPr>
                      <a:lvl4pPr marL="1600200" indent="-228600" eaLnBrk="0" hangingPunct="0">
                        <a:spcBef>
                          <a:spcPct val="20000"/>
                        </a:spcBef>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4pPr>
                      <a:lvl5pPr marL="2057400" indent="-228600" eaLnBrk="0" hangingPunct="0">
                        <a:lnSpc>
                          <a:spcPct val="90000"/>
                        </a:lnSpc>
                        <a:spcBef>
                          <a:spcPct val="20000"/>
                        </a:spcBef>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sng" strike="noStrike" cap="none" normalizeH="0" baseline="0" dirty="0">
                          <a:ln>
                            <a:noFill/>
                          </a:ln>
                          <a:solidFill>
                            <a:srgbClr val="FF0000"/>
                          </a:solidFill>
                          <a:effectLst/>
                          <a:latin typeface="Verdana" panose="020B0604030504040204" pitchFamily="34" charset="0"/>
                        </a:rPr>
                        <a:t>Telegraph</a:t>
                      </a:r>
                      <a:r>
                        <a:rPr kumimoji="0" lang="en-US" altLang="en-US" sz="2200" b="1" i="0" u="none" strike="noStrike" cap="none" normalizeH="0" baseline="0" dirty="0">
                          <a:ln>
                            <a:noFill/>
                          </a:ln>
                          <a:solidFill>
                            <a:schemeClr val="tx1"/>
                          </a:solidFill>
                          <a:effectLst/>
                          <a:latin typeface="Verdana" panose="020B0604030504040204" pitchFamily="34" charset="0"/>
                        </a:rPr>
                        <a:t> </a:t>
                      </a:r>
                      <a:r>
                        <a:rPr kumimoji="0" lang="en-US" altLang="en-US" sz="1600" b="0" i="0" u="none" strike="noStrike" cap="none" normalizeH="0" baseline="0" dirty="0">
                          <a:ln>
                            <a:noFill/>
                          </a:ln>
                          <a:solidFill>
                            <a:schemeClr val="tx1"/>
                          </a:solidFill>
                          <a:effectLst/>
                          <a:latin typeface="Verdana" panose="020B0604030504040204" pitchFamily="34" charset="0"/>
                        </a:rPr>
                        <a:t>– could send coded messages over wires by means of electricity.</a:t>
                      </a:r>
                      <a:endParaRPr kumimoji="0" lang="en-US" altLang="en-US" sz="2200" b="0" i="0" u="none" strike="noStrike" cap="none" normalizeH="0" baseline="0" dirty="0">
                        <a:ln>
                          <a:noFill/>
                        </a:ln>
                        <a:solidFill>
                          <a:schemeClr val="tx1"/>
                        </a:solidFill>
                        <a:effectLst/>
                        <a:latin typeface="Verdana" panose="020B0604030504040204" pitchFamily="34" charset="0"/>
                      </a:endParaRPr>
                    </a:p>
                  </a:txBody>
                  <a:tcPr anchor="ctr" horzOverflow="overflow">
                    <a:lnL w="12700" cap="flat" cmpd="sng" algn="ctr">
                      <a:solidFill>
                        <a:srgbClr val="666699"/>
                      </a:solidFill>
                      <a:prstDash val="solid"/>
                      <a:round/>
                      <a:headEnd type="none" w="med" len="med"/>
                      <a:tailEnd type="none" w="med" len="med"/>
                    </a:lnL>
                    <a:lnR w="12700" cap="flat" cmpd="sng" algn="ctr">
                      <a:solidFill>
                        <a:srgbClr val="666699"/>
                      </a:solidFill>
                      <a:prstDash val="solid"/>
                      <a:round/>
                      <a:headEnd type="none" w="med" len="med"/>
                      <a:tailEnd type="none" w="med" len="med"/>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ct val="20000"/>
                        </a:spcBef>
                        <a:buFont typeface="Times" panose="02020603050405020304" pitchFamily="18" charset="0"/>
                        <a:defRPr sz="1600">
                          <a:solidFill>
                            <a:schemeClr val="tx1"/>
                          </a:solidFill>
                          <a:latin typeface="Arial" panose="020B0604020202020204" pitchFamily="34" charset="0"/>
                          <a:ea typeface="MS Pゴシック" charset="0"/>
                          <a:cs typeface="MS Pゴシック" charset="0"/>
                        </a:defRPr>
                      </a:lvl1pPr>
                      <a:lvl2pPr marL="742950" indent="-285750" eaLnBrk="0" hangingPunct="0">
                        <a:lnSpc>
                          <a:spcPct val="90000"/>
                        </a:lnSpc>
                        <a:spcBef>
                          <a:spcPct val="20000"/>
                        </a:spcBef>
                        <a:buFont typeface="Times" panose="02020603050405020304" pitchFamily="18" charset="0"/>
                        <a:defRPr sz="1600">
                          <a:solidFill>
                            <a:schemeClr val="tx1"/>
                          </a:solidFill>
                          <a:latin typeface="Arial" panose="020B0604020202020204" pitchFamily="34" charset="0"/>
                          <a:ea typeface="MS Pゴシック" charset="0"/>
                          <a:cs typeface="MS Pゴシック" charset="0"/>
                        </a:defRPr>
                      </a:lvl2pPr>
                      <a:lvl3pPr marL="1143000" indent="-228600" eaLnBrk="0" hangingPunct="0">
                        <a:spcBef>
                          <a:spcPct val="20000"/>
                        </a:spcBef>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3pPr>
                      <a:lvl4pPr marL="1600200" indent="-228600" eaLnBrk="0" hangingPunct="0">
                        <a:spcBef>
                          <a:spcPct val="20000"/>
                        </a:spcBef>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4pPr>
                      <a:lvl5pPr marL="2057400" indent="-228600" eaLnBrk="0" hangingPunct="0">
                        <a:lnSpc>
                          <a:spcPct val="90000"/>
                        </a:lnSpc>
                        <a:spcBef>
                          <a:spcPct val="20000"/>
                        </a:spcBef>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sng" strike="noStrike" cap="none" normalizeH="0" baseline="0" dirty="0">
                          <a:ln>
                            <a:noFill/>
                          </a:ln>
                          <a:solidFill>
                            <a:srgbClr val="FF0000"/>
                          </a:solidFill>
                          <a:effectLst/>
                          <a:latin typeface="Verdana" panose="020B0604030504040204" pitchFamily="34" charset="0"/>
                        </a:rPr>
                        <a:t>1844</a:t>
                      </a:r>
                    </a:p>
                  </a:txBody>
                  <a:tcPr anchor="ctr" horzOverflow="overflow">
                    <a:lnL w="12700" cap="flat" cmpd="sng" algn="ctr">
                      <a:solidFill>
                        <a:srgbClr val="666699"/>
                      </a:solidFill>
                      <a:prstDash val="solid"/>
                      <a:round/>
                      <a:headEnd type="none" w="med" len="med"/>
                      <a:tailEnd type="none" w="med" len="med"/>
                    </a:lnL>
                    <a:lnR>
                      <a:noFill/>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891056804"/>
                  </a:ext>
                </a:extLst>
              </a:tr>
              <a:tr h="609600">
                <a:tc>
                  <a:txBody>
                    <a:bodyPr/>
                    <a:lstStyle>
                      <a:lvl1pPr eaLnBrk="0" hangingPunct="0">
                        <a:lnSpc>
                          <a:spcPct val="90000"/>
                        </a:lnSpc>
                        <a:spcBef>
                          <a:spcPct val="20000"/>
                        </a:spcBef>
                        <a:buFont typeface="Times" panose="02020603050405020304" pitchFamily="18" charset="0"/>
                        <a:defRPr sz="1600">
                          <a:solidFill>
                            <a:schemeClr val="tx1"/>
                          </a:solidFill>
                          <a:latin typeface="Arial" panose="020B0604020202020204" pitchFamily="34" charset="0"/>
                          <a:ea typeface="MS Pゴシック" charset="0"/>
                          <a:cs typeface="MS Pゴシック" charset="0"/>
                        </a:defRPr>
                      </a:lvl1pPr>
                      <a:lvl2pPr marL="742950" indent="-285750" eaLnBrk="0" hangingPunct="0">
                        <a:lnSpc>
                          <a:spcPct val="90000"/>
                        </a:lnSpc>
                        <a:spcBef>
                          <a:spcPct val="20000"/>
                        </a:spcBef>
                        <a:buFont typeface="Times" panose="02020603050405020304" pitchFamily="18" charset="0"/>
                        <a:defRPr sz="1600">
                          <a:solidFill>
                            <a:schemeClr val="tx1"/>
                          </a:solidFill>
                          <a:latin typeface="Arial" panose="020B0604020202020204" pitchFamily="34" charset="0"/>
                          <a:ea typeface="MS Pゴシック" charset="0"/>
                          <a:cs typeface="MS Pゴシック" charset="0"/>
                        </a:defRPr>
                      </a:lvl2pPr>
                      <a:lvl3pPr marL="1143000" indent="-228600" eaLnBrk="0" hangingPunct="0">
                        <a:spcBef>
                          <a:spcPct val="20000"/>
                        </a:spcBef>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3pPr>
                      <a:lvl4pPr marL="1600200" indent="-228600" eaLnBrk="0" hangingPunct="0">
                        <a:spcBef>
                          <a:spcPct val="20000"/>
                        </a:spcBef>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4pPr>
                      <a:lvl5pPr marL="2057400" indent="-228600" eaLnBrk="0" hangingPunct="0">
                        <a:lnSpc>
                          <a:spcPct val="90000"/>
                        </a:lnSpc>
                        <a:spcBef>
                          <a:spcPct val="20000"/>
                        </a:spcBef>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latin typeface="Verdana" panose="020B0604030504040204" pitchFamily="34" charset="0"/>
                        </a:rPr>
                        <a:t>Alexander Graham Bell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Verdana" panose="020B0604030504040204" pitchFamily="34" charset="0"/>
                        </a:rPr>
                        <a:t>Scottish-born American Inventor</a:t>
                      </a:r>
                    </a:p>
                  </a:txBody>
                  <a:tcPr anchor="ctr" horzOverflow="overflow">
                    <a:lnL>
                      <a:noFill/>
                    </a:lnL>
                    <a:lnR w="12700" cap="flat" cmpd="sng" algn="ctr">
                      <a:solidFill>
                        <a:srgbClr val="666699"/>
                      </a:solidFill>
                      <a:prstDash val="solid"/>
                      <a:round/>
                      <a:headEnd type="none" w="med" len="med"/>
                      <a:tailEnd type="none" w="med" len="med"/>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ct val="20000"/>
                        </a:spcBef>
                        <a:buFont typeface="Times" panose="02020603050405020304" pitchFamily="18" charset="0"/>
                        <a:defRPr sz="1600">
                          <a:solidFill>
                            <a:schemeClr val="tx1"/>
                          </a:solidFill>
                          <a:latin typeface="Arial" panose="020B0604020202020204" pitchFamily="34" charset="0"/>
                          <a:ea typeface="MS Pゴシック" charset="0"/>
                          <a:cs typeface="MS Pゴシック" charset="0"/>
                        </a:defRPr>
                      </a:lvl1pPr>
                      <a:lvl2pPr marL="742950" indent="-285750" eaLnBrk="0" hangingPunct="0">
                        <a:lnSpc>
                          <a:spcPct val="90000"/>
                        </a:lnSpc>
                        <a:spcBef>
                          <a:spcPct val="20000"/>
                        </a:spcBef>
                        <a:buFont typeface="Times" panose="02020603050405020304" pitchFamily="18" charset="0"/>
                        <a:defRPr sz="1600">
                          <a:solidFill>
                            <a:schemeClr val="tx1"/>
                          </a:solidFill>
                          <a:latin typeface="Arial" panose="020B0604020202020204" pitchFamily="34" charset="0"/>
                          <a:ea typeface="MS Pゴシック" charset="0"/>
                          <a:cs typeface="MS Pゴシック" charset="0"/>
                        </a:defRPr>
                      </a:lvl2pPr>
                      <a:lvl3pPr marL="1143000" indent="-228600" eaLnBrk="0" hangingPunct="0">
                        <a:spcBef>
                          <a:spcPct val="20000"/>
                        </a:spcBef>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3pPr>
                      <a:lvl4pPr marL="1600200" indent="-228600" eaLnBrk="0" hangingPunct="0">
                        <a:spcBef>
                          <a:spcPct val="20000"/>
                        </a:spcBef>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4pPr>
                      <a:lvl5pPr marL="2057400" indent="-228600" eaLnBrk="0" hangingPunct="0">
                        <a:lnSpc>
                          <a:spcPct val="90000"/>
                        </a:lnSpc>
                        <a:spcBef>
                          <a:spcPct val="20000"/>
                        </a:spcBef>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sng" strike="noStrike" cap="none" normalizeH="0" baseline="0" dirty="0">
                          <a:ln>
                            <a:noFill/>
                          </a:ln>
                          <a:solidFill>
                            <a:srgbClr val="FF0000"/>
                          </a:solidFill>
                          <a:effectLst/>
                          <a:latin typeface="Verdana" panose="020B0604030504040204" pitchFamily="34" charset="0"/>
                        </a:rPr>
                        <a:t>Telephone</a:t>
                      </a:r>
                      <a:r>
                        <a:rPr kumimoji="0" lang="en-US" altLang="en-US" sz="2200" b="1" i="0" u="sng" strike="noStrike" cap="none" normalizeH="0" baseline="0" dirty="0">
                          <a:ln>
                            <a:noFill/>
                          </a:ln>
                          <a:solidFill>
                            <a:schemeClr val="tx1"/>
                          </a:solidFill>
                          <a:effectLst/>
                          <a:latin typeface="Verdana" panose="020B0604030504040204" pitchFamily="34" charset="0"/>
                        </a:rPr>
                        <a:t> </a:t>
                      </a:r>
                      <a:endParaRPr kumimoji="0" lang="en-US" altLang="en-US" sz="2200" b="0" i="0" u="sng" strike="noStrike" cap="none" normalizeH="0" baseline="0" dirty="0">
                        <a:ln>
                          <a:noFill/>
                        </a:ln>
                        <a:solidFill>
                          <a:srgbClr val="FF0000"/>
                        </a:solidFill>
                        <a:effectLst/>
                        <a:latin typeface="Verdana" panose="020B0604030504040204" pitchFamily="34" charset="0"/>
                      </a:endParaRPr>
                    </a:p>
                  </a:txBody>
                  <a:tcPr anchor="ctr" horzOverflow="overflow">
                    <a:lnL w="12700" cap="flat" cmpd="sng" algn="ctr">
                      <a:solidFill>
                        <a:srgbClr val="666699"/>
                      </a:solidFill>
                      <a:prstDash val="solid"/>
                      <a:round/>
                      <a:headEnd type="none" w="med" len="med"/>
                      <a:tailEnd type="none" w="med" len="med"/>
                    </a:lnL>
                    <a:lnR w="12700" cap="flat" cmpd="sng" algn="ctr">
                      <a:solidFill>
                        <a:srgbClr val="666699"/>
                      </a:solidFill>
                      <a:prstDash val="solid"/>
                      <a:round/>
                      <a:headEnd type="none" w="med" len="med"/>
                      <a:tailEnd type="none" w="med" len="med"/>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ct val="20000"/>
                        </a:spcBef>
                        <a:buFont typeface="Times" panose="02020603050405020304" pitchFamily="18" charset="0"/>
                        <a:defRPr sz="1600">
                          <a:solidFill>
                            <a:schemeClr val="tx1"/>
                          </a:solidFill>
                          <a:latin typeface="Arial" panose="020B0604020202020204" pitchFamily="34" charset="0"/>
                          <a:ea typeface="MS Pゴシック" charset="0"/>
                          <a:cs typeface="MS Pゴシック" charset="0"/>
                        </a:defRPr>
                      </a:lvl1pPr>
                      <a:lvl2pPr marL="742950" indent="-285750" eaLnBrk="0" hangingPunct="0">
                        <a:lnSpc>
                          <a:spcPct val="90000"/>
                        </a:lnSpc>
                        <a:spcBef>
                          <a:spcPct val="20000"/>
                        </a:spcBef>
                        <a:buFont typeface="Times" panose="02020603050405020304" pitchFamily="18" charset="0"/>
                        <a:defRPr sz="1600">
                          <a:solidFill>
                            <a:schemeClr val="tx1"/>
                          </a:solidFill>
                          <a:latin typeface="Arial" panose="020B0604020202020204" pitchFamily="34" charset="0"/>
                          <a:ea typeface="MS Pゴシック" charset="0"/>
                          <a:cs typeface="MS Pゴシック" charset="0"/>
                        </a:defRPr>
                      </a:lvl2pPr>
                      <a:lvl3pPr marL="1143000" indent="-228600" eaLnBrk="0" hangingPunct="0">
                        <a:spcBef>
                          <a:spcPct val="20000"/>
                        </a:spcBef>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3pPr>
                      <a:lvl4pPr marL="1600200" indent="-228600" eaLnBrk="0" hangingPunct="0">
                        <a:spcBef>
                          <a:spcPct val="20000"/>
                        </a:spcBef>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4pPr>
                      <a:lvl5pPr marL="2057400" indent="-228600" eaLnBrk="0" hangingPunct="0">
                        <a:lnSpc>
                          <a:spcPct val="90000"/>
                        </a:lnSpc>
                        <a:spcBef>
                          <a:spcPct val="20000"/>
                        </a:spcBef>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sng" strike="noStrike" cap="none" normalizeH="0" baseline="0" dirty="0">
                          <a:ln>
                            <a:noFill/>
                          </a:ln>
                          <a:solidFill>
                            <a:srgbClr val="FF0000"/>
                          </a:solidFill>
                          <a:effectLst/>
                          <a:latin typeface="Verdana" panose="020B0604030504040204" pitchFamily="34" charset="0"/>
                        </a:rPr>
                        <a:t>1876</a:t>
                      </a:r>
                    </a:p>
                  </a:txBody>
                  <a:tcPr anchor="ctr" horzOverflow="overflow">
                    <a:lnL w="12700" cap="flat" cmpd="sng" algn="ctr">
                      <a:solidFill>
                        <a:srgbClr val="666699"/>
                      </a:solidFill>
                      <a:prstDash val="solid"/>
                      <a:round/>
                      <a:headEnd type="none" w="med" len="med"/>
                      <a:tailEnd type="none" w="med" len="med"/>
                    </a:lnL>
                    <a:lnR>
                      <a:noFill/>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83165538"/>
                  </a:ext>
                </a:extLst>
              </a:tr>
              <a:tr h="609600">
                <a:tc>
                  <a:txBody>
                    <a:bodyPr/>
                    <a:lstStyle>
                      <a:lvl1pPr eaLnBrk="0" hangingPunct="0">
                        <a:lnSpc>
                          <a:spcPct val="90000"/>
                        </a:lnSpc>
                        <a:spcBef>
                          <a:spcPct val="20000"/>
                        </a:spcBef>
                        <a:buFont typeface="Times" panose="02020603050405020304" pitchFamily="18" charset="0"/>
                        <a:defRPr sz="1600">
                          <a:solidFill>
                            <a:schemeClr val="tx1"/>
                          </a:solidFill>
                          <a:latin typeface="Arial" panose="020B0604020202020204" pitchFamily="34" charset="0"/>
                          <a:ea typeface="MS Pゴシック" charset="0"/>
                          <a:cs typeface="MS Pゴシック" charset="0"/>
                        </a:defRPr>
                      </a:lvl1pPr>
                      <a:lvl2pPr marL="742950" indent="-285750" eaLnBrk="0" hangingPunct="0">
                        <a:lnSpc>
                          <a:spcPct val="90000"/>
                        </a:lnSpc>
                        <a:spcBef>
                          <a:spcPct val="20000"/>
                        </a:spcBef>
                        <a:buFont typeface="Times" panose="02020603050405020304" pitchFamily="18" charset="0"/>
                        <a:defRPr sz="1600">
                          <a:solidFill>
                            <a:schemeClr val="tx1"/>
                          </a:solidFill>
                          <a:latin typeface="Arial" panose="020B0604020202020204" pitchFamily="34" charset="0"/>
                          <a:ea typeface="MS Pゴシック" charset="0"/>
                          <a:cs typeface="MS Pゴシック" charset="0"/>
                        </a:defRPr>
                      </a:lvl2pPr>
                      <a:lvl3pPr marL="1143000" indent="-228600" eaLnBrk="0" hangingPunct="0">
                        <a:spcBef>
                          <a:spcPct val="20000"/>
                        </a:spcBef>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3pPr>
                      <a:lvl4pPr marL="1600200" indent="-228600" eaLnBrk="0" hangingPunct="0">
                        <a:spcBef>
                          <a:spcPct val="20000"/>
                        </a:spcBef>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4pPr>
                      <a:lvl5pPr marL="2057400" indent="-228600" eaLnBrk="0" hangingPunct="0">
                        <a:lnSpc>
                          <a:spcPct val="90000"/>
                        </a:lnSpc>
                        <a:spcBef>
                          <a:spcPct val="20000"/>
                        </a:spcBef>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err="1">
                          <a:ln>
                            <a:noFill/>
                          </a:ln>
                          <a:solidFill>
                            <a:schemeClr val="tx1"/>
                          </a:solidFill>
                          <a:effectLst/>
                          <a:latin typeface="Verdana" panose="020B0604030504040204" pitchFamily="34" charset="0"/>
                        </a:rPr>
                        <a:t>Guglielmo</a:t>
                      </a:r>
                      <a:r>
                        <a:rPr kumimoji="0" lang="en-US" altLang="en-US" sz="2200" b="1" i="0" u="none" strike="noStrike" cap="none" normalizeH="0" baseline="0" dirty="0">
                          <a:ln>
                            <a:noFill/>
                          </a:ln>
                          <a:solidFill>
                            <a:schemeClr val="tx1"/>
                          </a:solidFill>
                          <a:effectLst/>
                          <a:latin typeface="Verdana" panose="020B0604030504040204" pitchFamily="34" charset="0"/>
                        </a:rPr>
                        <a:t> Marconi</a:t>
                      </a:r>
                    </a:p>
                  </a:txBody>
                  <a:tcPr anchor="ctr" horzOverflow="overflow">
                    <a:lnL>
                      <a:noFill/>
                    </a:lnL>
                    <a:lnR w="12700" cap="flat" cmpd="sng" algn="ctr">
                      <a:solidFill>
                        <a:srgbClr val="666699"/>
                      </a:solidFill>
                      <a:prstDash val="solid"/>
                      <a:round/>
                      <a:headEnd type="none" w="med" len="med"/>
                      <a:tailEnd type="none" w="med" len="med"/>
                    </a:lnR>
                    <a:lnT w="12700" cap="flat" cmpd="sng" algn="ctr">
                      <a:solidFill>
                        <a:srgbClr val="666699"/>
                      </a:solidFill>
                      <a:prstDash val="solid"/>
                      <a:round/>
                      <a:headEnd type="none" w="med" len="med"/>
                      <a:tailEnd type="none" w="med" len="med"/>
                    </a:lnT>
                    <a:lnB>
                      <a:noFill/>
                    </a:lnB>
                    <a:lnTlToBr>
                      <a:noFill/>
                    </a:lnTlToBr>
                    <a:lnBlToTr>
                      <a:noFill/>
                    </a:lnBlToTr>
                    <a:noFill/>
                  </a:tcPr>
                </a:tc>
                <a:tc>
                  <a:txBody>
                    <a:bodyPr/>
                    <a:lstStyle>
                      <a:lvl1pPr eaLnBrk="0" hangingPunct="0">
                        <a:lnSpc>
                          <a:spcPct val="90000"/>
                        </a:lnSpc>
                        <a:spcBef>
                          <a:spcPct val="20000"/>
                        </a:spcBef>
                        <a:buFont typeface="Times" panose="02020603050405020304" pitchFamily="18" charset="0"/>
                        <a:defRPr sz="1600">
                          <a:solidFill>
                            <a:schemeClr val="tx1"/>
                          </a:solidFill>
                          <a:latin typeface="Arial" panose="020B0604020202020204" pitchFamily="34" charset="0"/>
                          <a:ea typeface="MS Pゴシック" charset="0"/>
                          <a:cs typeface="MS Pゴシック" charset="0"/>
                        </a:defRPr>
                      </a:lvl1pPr>
                      <a:lvl2pPr marL="742950" indent="-285750" eaLnBrk="0" hangingPunct="0">
                        <a:lnSpc>
                          <a:spcPct val="90000"/>
                        </a:lnSpc>
                        <a:spcBef>
                          <a:spcPct val="20000"/>
                        </a:spcBef>
                        <a:buFont typeface="Times" panose="02020603050405020304" pitchFamily="18" charset="0"/>
                        <a:defRPr sz="1600">
                          <a:solidFill>
                            <a:schemeClr val="tx1"/>
                          </a:solidFill>
                          <a:latin typeface="Arial" panose="020B0604020202020204" pitchFamily="34" charset="0"/>
                          <a:ea typeface="MS Pゴシック" charset="0"/>
                          <a:cs typeface="MS Pゴシック" charset="0"/>
                        </a:defRPr>
                      </a:lvl2pPr>
                      <a:lvl3pPr marL="1143000" indent="-228600" eaLnBrk="0" hangingPunct="0">
                        <a:spcBef>
                          <a:spcPct val="20000"/>
                        </a:spcBef>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3pPr>
                      <a:lvl4pPr marL="1600200" indent="-228600" eaLnBrk="0" hangingPunct="0">
                        <a:spcBef>
                          <a:spcPct val="20000"/>
                        </a:spcBef>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4pPr>
                      <a:lvl5pPr marL="2057400" indent="-228600" eaLnBrk="0" hangingPunct="0">
                        <a:lnSpc>
                          <a:spcPct val="90000"/>
                        </a:lnSpc>
                        <a:spcBef>
                          <a:spcPct val="20000"/>
                        </a:spcBef>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sng" strike="noStrike" cap="none" normalizeH="0" baseline="0" dirty="0">
                          <a:ln>
                            <a:noFill/>
                          </a:ln>
                          <a:solidFill>
                            <a:srgbClr val="FF0000"/>
                          </a:solidFill>
                          <a:effectLst/>
                          <a:latin typeface="Verdana" panose="020B0604030504040204" pitchFamily="34" charset="0"/>
                        </a:rPr>
                        <a:t>Radio</a:t>
                      </a:r>
                      <a:r>
                        <a:rPr kumimoji="0" lang="en-US" altLang="en-US" sz="2200" b="1" i="0" u="none" strike="noStrike" cap="none" normalizeH="0" baseline="0" dirty="0">
                          <a:ln>
                            <a:noFill/>
                          </a:ln>
                          <a:solidFill>
                            <a:schemeClr val="tx1"/>
                          </a:solidFill>
                          <a:effectLst/>
                          <a:latin typeface="Verdana" panose="020B0604030504040204" pitchFamily="34" charset="0"/>
                        </a:rPr>
                        <a:t> – </a:t>
                      </a:r>
                      <a:r>
                        <a:rPr kumimoji="0" lang="en-US" altLang="en-US" sz="1600" b="0" i="0" u="none" strike="noStrike" cap="none" normalizeH="0" baseline="0" dirty="0">
                          <a:ln>
                            <a:noFill/>
                          </a:ln>
                          <a:solidFill>
                            <a:schemeClr val="tx1"/>
                          </a:solidFill>
                          <a:effectLst/>
                          <a:latin typeface="Verdana" panose="020B0604030504040204" pitchFamily="34" charset="0"/>
                        </a:rPr>
                        <a:t>1901 received a radio message, using Morse code.</a:t>
                      </a:r>
                    </a:p>
                  </a:txBody>
                  <a:tcPr anchor="ctr" horzOverflow="overflow">
                    <a:lnL w="12700" cap="flat" cmpd="sng" algn="ctr">
                      <a:solidFill>
                        <a:srgbClr val="666699"/>
                      </a:solidFill>
                      <a:prstDash val="solid"/>
                      <a:round/>
                      <a:headEnd type="none" w="med" len="med"/>
                      <a:tailEnd type="none" w="med" len="med"/>
                    </a:lnL>
                    <a:lnR w="12700" cap="flat" cmpd="sng" algn="ctr">
                      <a:solidFill>
                        <a:srgbClr val="666699"/>
                      </a:solidFill>
                      <a:prstDash val="solid"/>
                      <a:round/>
                      <a:headEnd type="none" w="med" len="med"/>
                      <a:tailEnd type="none" w="med" len="med"/>
                    </a:lnR>
                    <a:lnT w="12700" cap="flat" cmpd="sng" algn="ctr">
                      <a:solidFill>
                        <a:srgbClr val="666699"/>
                      </a:solidFill>
                      <a:prstDash val="solid"/>
                      <a:round/>
                      <a:headEnd type="none" w="med" len="med"/>
                      <a:tailEnd type="none" w="med" len="med"/>
                    </a:lnT>
                    <a:lnB>
                      <a:noFill/>
                    </a:lnB>
                    <a:lnTlToBr>
                      <a:noFill/>
                    </a:lnTlToBr>
                    <a:lnBlToTr>
                      <a:noFill/>
                    </a:lnBlToTr>
                    <a:noFill/>
                  </a:tcPr>
                </a:tc>
                <a:tc>
                  <a:txBody>
                    <a:bodyPr/>
                    <a:lstStyle>
                      <a:lvl1pPr eaLnBrk="0" hangingPunct="0">
                        <a:lnSpc>
                          <a:spcPct val="90000"/>
                        </a:lnSpc>
                        <a:spcBef>
                          <a:spcPct val="20000"/>
                        </a:spcBef>
                        <a:buFont typeface="Times" panose="02020603050405020304" pitchFamily="18" charset="0"/>
                        <a:defRPr sz="1600">
                          <a:solidFill>
                            <a:schemeClr val="tx1"/>
                          </a:solidFill>
                          <a:latin typeface="Arial" panose="020B0604020202020204" pitchFamily="34" charset="0"/>
                          <a:ea typeface="MS Pゴシック" charset="0"/>
                          <a:cs typeface="MS Pゴシック" charset="0"/>
                        </a:defRPr>
                      </a:lvl1pPr>
                      <a:lvl2pPr marL="742950" indent="-285750" eaLnBrk="0" hangingPunct="0">
                        <a:lnSpc>
                          <a:spcPct val="90000"/>
                        </a:lnSpc>
                        <a:spcBef>
                          <a:spcPct val="20000"/>
                        </a:spcBef>
                        <a:buFont typeface="Times" panose="02020603050405020304" pitchFamily="18" charset="0"/>
                        <a:defRPr sz="1600">
                          <a:solidFill>
                            <a:schemeClr val="tx1"/>
                          </a:solidFill>
                          <a:latin typeface="Arial" panose="020B0604020202020204" pitchFamily="34" charset="0"/>
                          <a:ea typeface="MS Pゴシック" charset="0"/>
                          <a:cs typeface="MS Pゴシック" charset="0"/>
                        </a:defRPr>
                      </a:lvl2pPr>
                      <a:lvl3pPr marL="1143000" indent="-228600" eaLnBrk="0" hangingPunct="0">
                        <a:spcBef>
                          <a:spcPct val="20000"/>
                        </a:spcBef>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3pPr>
                      <a:lvl4pPr marL="1600200" indent="-228600" eaLnBrk="0" hangingPunct="0">
                        <a:spcBef>
                          <a:spcPct val="20000"/>
                        </a:spcBef>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4pPr>
                      <a:lvl5pPr marL="2057400" indent="-228600" eaLnBrk="0" hangingPunct="0">
                        <a:lnSpc>
                          <a:spcPct val="90000"/>
                        </a:lnSpc>
                        <a:spcBef>
                          <a:spcPct val="20000"/>
                        </a:spcBef>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5pPr>
                      <a:lvl6pPr marL="2514600" indent="-228600" eaLnBrk="0" fontAlgn="base" hangingPunct="0">
                        <a:lnSpc>
                          <a:spcPct val="90000"/>
                        </a:lnSpc>
                        <a:spcBef>
                          <a:spcPct val="20000"/>
                        </a:spcBef>
                        <a:spcAft>
                          <a:spcPct val="0"/>
                        </a:spcAft>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6pPr>
                      <a:lvl7pPr marL="2971800" indent="-228600" eaLnBrk="0" fontAlgn="base" hangingPunct="0">
                        <a:lnSpc>
                          <a:spcPct val="90000"/>
                        </a:lnSpc>
                        <a:spcBef>
                          <a:spcPct val="20000"/>
                        </a:spcBef>
                        <a:spcAft>
                          <a:spcPct val="0"/>
                        </a:spcAft>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7pPr>
                      <a:lvl8pPr marL="3429000" indent="-228600" eaLnBrk="0" fontAlgn="base" hangingPunct="0">
                        <a:lnSpc>
                          <a:spcPct val="90000"/>
                        </a:lnSpc>
                        <a:spcBef>
                          <a:spcPct val="20000"/>
                        </a:spcBef>
                        <a:spcAft>
                          <a:spcPct val="0"/>
                        </a:spcAft>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8pPr>
                      <a:lvl9pPr marL="3886200" indent="-228600" eaLnBrk="0" fontAlgn="base" hangingPunct="0">
                        <a:lnSpc>
                          <a:spcPct val="90000"/>
                        </a:lnSpc>
                        <a:spcBef>
                          <a:spcPct val="20000"/>
                        </a:spcBef>
                        <a:spcAft>
                          <a:spcPct val="0"/>
                        </a:spcAft>
                        <a:buFont typeface="Times" panose="02020603050405020304" pitchFamily="18" charset="0"/>
                        <a:defRPr sz="1400">
                          <a:solidFill>
                            <a:schemeClr val="tx1"/>
                          </a:solidFill>
                          <a:latin typeface="Arial" panose="020B0604020202020204" pitchFamily="34" charset="0"/>
                          <a:ea typeface="MS Pゴシック" charset="0"/>
                          <a:cs typeface="MS P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sng" strike="noStrike" cap="none" normalizeH="0" baseline="0" dirty="0">
                          <a:ln>
                            <a:noFill/>
                          </a:ln>
                          <a:solidFill>
                            <a:srgbClr val="FF0000"/>
                          </a:solidFill>
                          <a:effectLst/>
                          <a:latin typeface="Verdana" panose="020B0604030504040204" pitchFamily="34" charset="0"/>
                        </a:rPr>
                        <a:t>Late 1890s</a:t>
                      </a:r>
                    </a:p>
                  </a:txBody>
                  <a:tcPr anchor="ctr" horzOverflow="overflow">
                    <a:lnL w="12700" cap="flat" cmpd="sng" algn="ctr">
                      <a:solidFill>
                        <a:srgbClr val="666699"/>
                      </a:solidFill>
                      <a:prstDash val="solid"/>
                      <a:round/>
                      <a:headEnd type="none" w="med" len="med"/>
                      <a:tailEnd type="none" w="med" len="med"/>
                    </a:lnL>
                    <a:lnR>
                      <a:noFill/>
                    </a:lnR>
                    <a:lnT w="12700" cap="flat" cmpd="sng" algn="ctr">
                      <a:solidFill>
                        <a:srgbClr val="666699"/>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1707863407"/>
                  </a:ext>
                </a:extLst>
              </a:tr>
            </a:tbl>
          </a:graphicData>
        </a:graphic>
      </p:graphicFrame>
      <p:pic>
        <p:nvPicPr>
          <p:cNvPr id="3074" name="Picture 2" descr="Image result for samuel mor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89" y="937734"/>
            <a:ext cx="1367179" cy="176214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alexander graham be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333" y="2695537"/>
            <a:ext cx="1367179" cy="184114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guglielmo marcon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36" y="4657702"/>
            <a:ext cx="3796496" cy="2135529"/>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1489568" y="1914279"/>
            <a:ext cx="1149723" cy="1639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629815" y="2982191"/>
            <a:ext cx="1009476" cy="7711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247510" y="3886200"/>
            <a:ext cx="734681" cy="12394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007786" y="4484907"/>
            <a:ext cx="3761772" cy="2308324"/>
          </a:xfrm>
          <a:prstGeom prst="rect">
            <a:avLst/>
          </a:prstGeom>
          <a:noFill/>
        </p:spPr>
        <p:txBody>
          <a:bodyPr wrap="square" rtlCol="0">
            <a:spAutoFit/>
          </a:bodyPr>
          <a:lstStyle/>
          <a:p>
            <a:r>
              <a:rPr lang="en-US" sz="1600" dirty="0"/>
              <a:t>“Shortly before mid-day I placed the single earphone to my ear and starting listening…I heard, faintly but distinctly, pip-pip-pip…I know I felt for the first time absolutely certain that the day would come when mankind would be able to send messages without wires not only across the Atlantic but between the farthermost ends of the earth.”</a:t>
            </a:r>
          </a:p>
        </p:txBody>
      </p:sp>
      <p:sp>
        <p:nvSpPr>
          <p:cNvPr id="23" name="TextBox 22"/>
          <p:cNvSpPr txBox="1"/>
          <p:nvPr/>
        </p:nvSpPr>
        <p:spPr>
          <a:xfrm>
            <a:off x="8197703" y="4965405"/>
            <a:ext cx="3327990"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a:t>Radio would become a </a:t>
            </a:r>
            <a:r>
              <a:rPr lang="en-US" u="sng" dirty="0">
                <a:solidFill>
                  <a:srgbClr val="FF0000"/>
                </a:solidFill>
              </a:rPr>
              <a:t>cornerstone of today’s global communications network</a:t>
            </a:r>
            <a:r>
              <a:rPr lang="en-US" dirty="0"/>
              <a:t>.</a:t>
            </a:r>
          </a:p>
        </p:txBody>
      </p:sp>
    </p:spTree>
    <p:extLst>
      <p:ext uri="{BB962C8B-B14F-4D97-AF65-F5344CB8AC3E}">
        <p14:creationId xmlns:p14="http://schemas.microsoft.com/office/powerpoint/2010/main" val="197284346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6"/>
          <p:cNvSpPr>
            <a:spLocks noChangeArrowheads="1"/>
          </p:cNvSpPr>
          <p:nvPr/>
        </p:nvSpPr>
        <p:spPr bwMode="auto">
          <a:xfrm rot="5400000" flipH="1">
            <a:off x="1100138" y="-513339"/>
            <a:ext cx="1981200" cy="3505200"/>
          </a:xfrm>
          <a:prstGeom prst="upArrowCallout">
            <a:avLst>
              <a:gd name="adj1" fmla="val 20843"/>
              <a:gd name="adj2" fmla="val 16713"/>
              <a:gd name="adj3" fmla="val 26358"/>
              <a:gd name="adj4" fmla="val 78718"/>
            </a:avLst>
          </a:prstGeom>
          <a:gradFill rotWithShape="1">
            <a:gsLst>
              <a:gs pos="0">
                <a:srgbClr val="C9C9FF"/>
              </a:gs>
              <a:gs pos="100000">
                <a:schemeClr val="bg1"/>
              </a:gs>
            </a:gsLst>
            <a:lin ang="5400000" scaled="1"/>
          </a:gradFill>
          <a:ln w="9525">
            <a:solidFill>
              <a:schemeClr val="tx1"/>
            </a:solidFill>
            <a:miter lim="800000"/>
            <a:headEnd/>
            <a:tailEnd/>
          </a:ln>
          <a:effectLst>
            <a:outerShdw dist="53882" dir="2700000" algn="ctr" rotWithShape="0">
              <a:srgbClr val="ADC793">
                <a:alpha val="46001"/>
              </a:srgbClr>
            </a:outerShdw>
          </a:effectLst>
        </p:spPr>
        <p:txBody>
          <a:bodyPr wrap="none" anchor="ctr"/>
          <a:lstStyle>
            <a:lvl1pPr eaLnBrk="0" hangingPunct="0">
              <a:defRPr sz="2200" b="1">
                <a:solidFill>
                  <a:schemeClr val="tx1"/>
                </a:solidFill>
                <a:latin typeface="Verdana" panose="020B0604030504040204" pitchFamily="34" charset="0"/>
              </a:defRPr>
            </a:lvl1pPr>
            <a:lvl2pPr marL="742950" indent="-285750" eaLnBrk="0" hangingPunct="0">
              <a:defRPr sz="2200" b="1">
                <a:solidFill>
                  <a:schemeClr val="tx1"/>
                </a:solidFill>
                <a:latin typeface="Verdana" panose="020B0604030504040204" pitchFamily="34" charset="0"/>
              </a:defRPr>
            </a:lvl2pPr>
            <a:lvl3pPr marL="1143000" indent="-228600" eaLnBrk="0" hangingPunct="0">
              <a:defRPr sz="2200" b="1">
                <a:solidFill>
                  <a:schemeClr val="tx1"/>
                </a:solidFill>
                <a:latin typeface="Verdana" panose="020B0604030504040204" pitchFamily="34" charset="0"/>
              </a:defRPr>
            </a:lvl3pPr>
            <a:lvl4pPr marL="1600200" indent="-228600" eaLnBrk="0" hangingPunct="0">
              <a:defRPr sz="2200" b="1">
                <a:solidFill>
                  <a:schemeClr val="tx1"/>
                </a:solidFill>
                <a:latin typeface="Verdana" panose="020B0604030504040204" pitchFamily="34" charset="0"/>
              </a:defRPr>
            </a:lvl4pPr>
            <a:lvl5pPr marL="2057400" indent="-228600" eaLnBrk="0" hangingPunct="0">
              <a:defRPr sz="2200" b="1">
                <a:solidFill>
                  <a:schemeClr val="tx1"/>
                </a:solidFill>
                <a:latin typeface="Verdana" panose="020B0604030504040204" pitchFamily="34" charset="0"/>
              </a:defRPr>
            </a:lvl5pPr>
            <a:lvl6pPr marL="2514600" indent="-228600" eaLnBrk="0" fontAlgn="base" hangingPunct="0">
              <a:spcBef>
                <a:spcPct val="0"/>
              </a:spcBef>
              <a:spcAft>
                <a:spcPct val="0"/>
              </a:spcAft>
              <a:defRPr sz="2200" b="1">
                <a:solidFill>
                  <a:schemeClr val="tx1"/>
                </a:solidFill>
                <a:latin typeface="Verdana" panose="020B0604030504040204" pitchFamily="34" charset="0"/>
              </a:defRPr>
            </a:lvl6pPr>
            <a:lvl7pPr marL="2971800" indent="-228600" eaLnBrk="0" fontAlgn="base" hangingPunct="0">
              <a:spcBef>
                <a:spcPct val="0"/>
              </a:spcBef>
              <a:spcAft>
                <a:spcPct val="0"/>
              </a:spcAft>
              <a:defRPr sz="2200" b="1">
                <a:solidFill>
                  <a:schemeClr val="tx1"/>
                </a:solidFill>
                <a:latin typeface="Verdana" panose="020B0604030504040204" pitchFamily="34" charset="0"/>
              </a:defRPr>
            </a:lvl7pPr>
            <a:lvl8pPr marL="3429000" indent="-228600" eaLnBrk="0" fontAlgn="base" hangingPunct="0">
              <a:spcBef>
                <a:spcPct val="0"/>
              </a:spcBef>
              <a:spcAft>
                <a:spcPct val="0"/>
              </a:spcAft>
              <a:defRPr sz="2200" b="1">
                <a:solidFill>
                  <a:schemeClr val="tx1"/>
                </a:solidFill>
                <a:latin typeface="Verdana" panose="020B0604030504040204" pitchFamily="34" charset="0"/>
              </a:defRPr>
            </a:lvl8pPr>
            <a:lvl9pPr marL="3886200" indent="-228600" eaLnBrk="0" fontAlgn="base" hangingPunct="0">
              <a:spcBef>
                <a:spcPct val="0"/>
              </a:spcBef>
              <a:spcAft>
                <a:spcPct val="0"/>
              </a:spcAft>
              <a:defRPr sz="2200" b="1">
                <a:solidFill>
                  <a:schemeClr val="tx1"/>
                </a:solidFill>
                <a:latin typeface="Verdana" panose="020B0604030504040204" pitchFamily="34" charset="0"/>
              </a:defRPr>
            </a:lvl9pPr>
          </a:lstStyle>
          <a:p>
            <a:pPr eaLnBrk="1" hangingPunct="1"/>
            <a:endParaRPr lang="en-US" altLang="en-US"/>
          </a:p>
        </p:txBody>
      </p:sp>
      <p:sp>
        <p:nvSpPr>
          <p:cNvPr id="19459" name="Text Box 5"/>
          <p:cNvSpPr txBox="1">
            <a:spLocks noChangeArrowheads="1"/>
          </p:cNvSpPr>
          <p:nvPr/>
        </p:nvSpPr>
        <p:spPr bwMode="auto">
          <a:xfrm>
            <a:off x="496743" y="346709"/>
            <a:ext cx="28956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chemeClr val="tx1"/>
                </a:solidFill>
                <a:latin typeface="Verdana" panose="020B0604030504040204" pitchFamily="34" charset="0"/>
              </a:defRPr>
            </a:lvl1pPr>
            <a:lvl2pPr marL="742950" indent="-285750" eaLnBrk="0" hangingPunct="0">
              <a:defRPr sz="2200" b="1">
                <a:solidFill>
                  <a:schemeClr val="tx1"/>
                </a:solidFill>
                <a:latin typeface="Verdana" panose="020B0604030504040204" pitchFamily="34" charset="0"/>
              </a:defRPr>
            </a:lvl2pPr>
            <a:lvl3pPr marL="1143000" indent="-228600" eaLnBrk="0" hangingPunct="0">
              <a:defRPr sz="2200" b="1">
                <a:solidFill>
                  <a:schemeClr val="tx1"/>
                </a:solidFill>
                <a:latin typeface="Verdana" panose="020B0604030504040204" pitchFamily="34" charset="0"/>
              </a:defRPr>
            </a:lvl3pPr>
            <a:lvl4pPr marL="1600200" indent="-228600" eaLnBrk="0" hangingPunct="0">
              <a:defRPr sz="2200" b="1">
                <a:solidFill>
                  <a:schemeClr val="tx1"/>
                </a:solidFill>
                <a:latin typeface="Verdana" panose="020B0604030504040204" pitchFamily="34" charset="0"/>
              </a:defRPr>
            </a:lvl4pPr>
            <a:lvl5pPr marL="2057400" indent="-228600" eaLnBrk="0" hangingPunct="0">
              <a:defRPr sz="2200" b="1">
                <a:solidFill>
                  <a:schemeClr val="tx1"/>
                </a:solidFill>
                <a:latin typeface="Verdana" panose="020B0604030504040204" pitchFamily="34" charset="0"/>
              </a:defRPr>
            </a:lvl5pPr>
            <a:lvl6pPr marL="2514600" indent="-228600" eaLnBrk="0" fontAlgn="base" hangingPunct="0">
              <a:spcBef>
                <a:spcPct val="0"/>
              </a:spcBef>
              <a:spcAft>
                <a:spcPct val="0"/>
              </a:spcAft>
              <a:defRPr sz="2200" b="1">
                <a:solidFill>
                  <a:schemeClr val="tx1"/>
                </a:solidFill>
                <a:latin typeface="Verdana" panose="020B0604030504040204" pitchFamily="34" charset="0"/>
              </a:defRPr>
            </a:lvl6pPr>
            <a:lvl7pPr marL="2971800" indent="-228600" eaLnBrk="0" fontAlgn="base" hangingPunct="0">
              <a:spcBef>
                <a:spcPct val="0"/>
              </a:spcBef>
              <a:spcAft>
                <a:spcPct val="0"/>
              </a:spcAft>
              <a:defRPr sz="2200" b="1">
                <a:solidFill>
                  <a:schemeClr val="tx1"/>
                </a:solidFill>
                <a:latin typeface="Verdana" panose="020B0604030504040204" pitchFamily="34" charset="0"/>
              </a:defRPr>
            </a:lvl7pPr>
            <a:lvl8pPr marL="3429000" indent="-228600" eaLnBrk="0" fontAlgn="base" hangingPunct="0">
              <a:spcBef>
                <a:spcPct val="0"/>
              </a:spcBef>
              <a:spcAft>
                <a:spcPct val="0"/>
              </a:spcAft>
              <a:defRPr sz="2200" b="1">
                <a:solidFill>
                  <a:schemeClr val="tx1"/>
                </a:solidFill>
                <a:latin typeface="Verdana" panose="020B0604030504040204" pitchFamily="34" charset="0"/>
              </a:defRPr>
            </a:lvl8pPr>
            <a:lvl9pPr marL="3886200" indent="-228600" eaLnBrk="0" fontAlgn="base" hangingPunct="0">
              <a:spcBef>
                <a:spcPct val="0"/>
              </a:spcBef>
              <a:spcAft>
                <a:spcPct val="0"/>
              </a:spcAft>
              <a:defRPr sz="2200" b="1">
                <a:solidFill>
                  <a:schemeClr val="tx1"/>
                </a:solidFill>
                <a:latin typeface="Verdana" panose="020B0604030504040204" pitchFamily="34" charset="0"/>
              </a:defRPr>
            </a:lvl9pPr>
          </a:lstStyle>
          <a:p>
            <a:pPr eaLnBrk="1" hangingPunct="1">
              <a:spcAft>
                <a:spcPct val="60000"/>
              </a:spcAft>
            </a:pPr>
            <a:r>
              <a:rPr lang="en-US" altLang="en-US" u="sng" dirty="0">
                <a:solidFill>
                  <a:srgbClr val="FF0000"/>
                </a:solidFill>
              </a:rPr>
              <a:t>Big business began to dominate industry in the late 1800s</a:t>
            </a:r>
            <a:r>
              <a:rPr lang="en-US" altLang="en-US" dirty="0"/>
              <a:t>.</a:t>
            </a:r>
          </a:p>
        </p:txBody>
      </p:sp>
      <p:sp>
        <p:nvSpPr>
          <p:cNvPr id="19460" name="Text Box 6"/>
          <p:cNvSpPr txBox="1">
            <a:spLocks noChangeArrowheads="1"/>
          </p:cNvSpPr>
          <p:nvPr/>
        </p:nvSpPr>
        <p:spPr bwMode="auto">
          <a:xfrm>
            <a:off x="4100944" y="248661"/>
            <a:ext cx="7994073" cy="275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sz="2200" b="1">
                <a:solidFill>
                  <a:schemeClr val="tx1"/>
                </a:solidFill>
                <a:latin typeface="Verdana" panose="020B0604030504040204" pitchFamily="34" charset="0"/>
              </a:defRPr>
            </a:lvl1pPr>
            <a:lvl2pPr marL="742950" indent="-285750" eaLnBrk="0" hangingPunct="0">
              <a:defRPr sz="2200" b="1">
                <a:solidFill>
                  <a:schemeClr val="tx1"/>
                </a:solidFill>
                <a:latin typeface="Verdana" panose="020B0604030504040204" pitchFamily="34" charset="0"/>
              </a:defRPr>
            </a:lvl2pPr>
            <a:lvl3pPr marL="1143000" indent="-228600" eaLnBrk="0" hangingPunct="0">
              <a:defRPr sz="2200" b="1">
                <a:solidFill>
                  <a:schemeClr val="tx1"/>
                </a:solidFill>
                <a:latin typeface="Verdana" panose="020B0604030504040204" pitchFamily="34" charset="0"/>
              </a:defRPr>
            </a:lvl3pPr>
            <a:lvl4pPr marL="1600200" indent="-228600" eaLnBrk="0" hangingPunct="0">
              <a:defRPr sz="2200" b="1">
                <a:solidFill>
                  <a:schemeClr val="tx1"/>
                </a:solidFill>
                <a:latin typeface="Verdana" panose="020B0604030504040204" pitchFamily="34" charset="0"/>
              </a:defRPr>
            </a:lvl4pPr>
            <a:lvl5pPr marL="2057400" indent="-228600" eaLnBrk="0" hangingPunct="0">
              <a:defRPr sz="2200" b="1">
                <a:solidFill>
                  <a:schemeClr val="tx1"/>
                </a:solidFill>
                <a:latin typeface="Verdana" panose="020B0604030504040204" pitchFamily="34" charset="0"/>
              </a:defRPr>
            </a:lvl5pPr>
            <a:lvl6pPr marL="2514600" indent="-228600" eaLnBrk="0" fontAlgn="base" hangingPunct="0">
              <a:spcBef>
                <a:spcPct val="0"/>
              </a:spcBef>
              <a:spcAft>
                <a:spcPct val="0"/>
              </a:spcAft>
              <a:defRPr sz="2200" b="1">
                <a:solidFill>
                  <a:schemeClr val="tx1"/>
                </a:solidFill>
                <a:latin typeface="Verdana" panose="020B0604030504040204" pitchFamily="34" charset="0"/>
              </a:defRPr>
            </a:lvl6pPr>
            <a:lvl7pPr marL="2971800" indent="-228600" eaLnBrk="0" fontAlgn="base" hangingPunct="0">
              <a:spcBef>
                <a:spcPct val="0"/>
              </a:spcBef>
              <a:spcAft>
                <a:spcPct val="0"/>
              </a:spcAft>
              <a:defRPr sz="2200" b="1">
                <a:solidFill>
                  <a:schemeClr val="tx1"/>
                </a:solidFill>
                <a:latin typeface="Verdana" panose="020B0604030504040204" pitchFamily="34" charset="0"/>
              </a:defRPr>
            </a:lvl7pPr>
            <a:lvl8pPr marL="3429000" indent="-228600" eaLnBrk="0" fontAlgn="base" hangingPunct="0">
              <a:spcBef>
                <a:spcPct val="0"/>
              </a:spcBef>
              <a:spcAft>
                <a:spcPct val="0"/>
              </a:spcAft>
              <a:defRPr sz="2200" b="1">
                <a:solidFill>
                  <a:schemeClr val="tx1"/>
                </a:solidFill>
                <a:latin typeface="Verdana" panose="020B0604030504040204" pitchFamily="34" charset="0"/>
              </a:defRPr>
            </a:lvl8pPr>
            <a:lvl9pPr marL="3886200" indent="-228600" eaLnBrk="0" fontAlgn="base" hangingPunct="0">
              <a:spcBef>
                <a:spcPct val="0"/>
              </a:spcBef>
              <a:spcAft>
                <a:spcPct val="0"/>
              </a:spcAft>
              <a:defRPr sz="2200" b="1">
                <a:solidFill>
                  <a:schemeClr val="tx1"/>
                </a:solidFill>
                <a:latin typeface="Verdana" panose="020B0604030504040204" pitchFamily="34" charset="0"/>
              </a:defRPr>
            </a:lvl9pPr>
          </a:lstStyle>
          <a:p>
            <a:pPr marL="342900" indent="-342900" eaLnBrk="1" hangingPunct="1">
              <a:spcAft>
                <a:spcPct val="60000"/>
              </a:spcAft>
              <a:buSzPct val="80000"/>
              <a:buFont typeface="Wingdings" panose="05000000000000000000" pitchFamily="2" charset="2"/>
              <a:buChar char="Ø"/>
            </a:pPr>
            <a:r>
              <a:rPr lang="en-US" altLang="en-US" sz="2400" b="0" dirty="0">
                <a:latin typeface="Times New Roman" panose="02020603050405020304" pitchFamily="18" charset="0"/>
                <a:cs typeface="Times New Roman" panose="02020603050405020304" pitchFamily="18" charset="0"/>
              </a:rPr>
              <a:t>Company owners sold </a:t>
            </a:r>
            <a:r>
              <a:rPr lang="en-US" altLang="en-US" sz="2400" dirty="0">
                <a:solidFill>
                  <a:srgbClr val="FF0000"/>
                </a:solidFill>
                <a:latin typeface="Times New Roman" panose="02020603050405020304" pitchFamily="18" charset="0"/>
                <a:cs typeface="Times New Roman" panose="02020603050405020304" pitchFamily="18" charset="0"/>
              </a:rPr>
              <a:t>stock</a:t>
            </a:r>
            <a:r>
              <a:rPr lang="en-US" altLang="en-US" sz="2400" b="0" dirty="0">
                <a:latin typeface="Times New Roman" panose="02020603050405020304" pitchFamily="18" charset="0"/>
                <a:cs typeface="Times New Roman" panose="02020603050405020304" pitchFamily="18" charset="0"/>
              </a:rPr>
              <a:t> to investors </a:t>
            </a:r>
            <a:r>
              <a:rPr lang="en-US" altLang="en-US" sz="2400" b="0" u="sng" dirty="0">
                <a:solidFill>
                  <a:srgbClr val="FF0000"/>
                </a:solidFill>
                <a:latin typeface="Times New Roman" panose="02020603050405020304" pitchFamily="18" charset="0"/>
                <a:cs typeface="Times New Roman" panose="02020603050405020304" pitchFamily="18" charset="0"/>
              </a:rPr>
              <a:t>to </a:t>
            </a:r>
            <a:r>
              <a:rPr lang="en-US" altLang="en-US" sz="2400" b="0" u="sng" dirty="0" smtClean="0">
                <a:solidFill>
                  <a:srgbClr val="FF0000"/>
                </a:solidFill>
                <a:latin typeface="Times New Roman" panose="02020603050405020304" pitchFamily="18" charset="0"/>
                <a:cs typeface="Times New Roman" panose="02020603050405020304" pitchFamily="18" charset="0"/>
              </a:rPr>
              <a:t>get </a:t>
            </a:r>
            <a:r>
              <a:rPr lang="en-US" altLang="en-US" sz="2400" b="0" u="sng" dirty="0">
                <a:solidFill>
                  <a:srgbClr val="FF0000"/>
                </a:solidFill>
                <a:latin typeface="Times New Roman" panose="02020603050405020304" pitchFamily="18" charset="0"/>
                <a:cs typeface="Times New Roman" panose="02020603050405020304" pitchFamily="18" charset="0"/>
              </a:rPr>
              <a:t>the capital needed to invest in new </a:t>
            </a:r>
            <a:r>
              <a:rPr lang="en-US" altLang="en-US" sz="2400" b="0" u="sng" dirty="0" smtClean="0">
                <a:solidFill>
                  <a:srgbClr val="FF0000"/>
                </a:solidFill>
                <a:latin typeface="Times New Roman" panose="02020603050405020304" pitchFamily="18" charset="0"/>
                <a:cs typeface="Times New Roman" panose="02020603050405020304" pitchFamily="18" charset="0"/>
              </a:rPr>
              <a:t>technology</a:t>
            </a:r>
            <a:r>
              <a:rPr lang="en-US" altLang="en-US" sz="2400" b="0" dirty="0" smtClean="0">
                <a:latin typeface="Times New Roman" panose="02020603050405020304" pitchFamily="18" charset="0"/>
                <a:cs typeface="Times New Roman" panose="02020603050405020304" pitchFamily="18" charset="0"/>
              </a:rPr>
              <a:t>.</a:t>
            </a:r>
          </a:p>
          <a:p>
            <a:pPr marL="342900" indent="-342900" eaLnBrk="1" hangingPunct="1">
              <a:spcAft>
                <a:spcPct val="60000"/>
              </a:spcAft>
              <a:buSzPct val="80000"/>
              <a:buFont typeface="Wingdings" panose="05000000000000000000" pitchFamily="2" charset="2"/>
              <a:buChar char="Ø"/>
            </a:pPr>
            <a:r>
              <a:rPr lang="en-US" altLang="en-US" sz="2400" b="0" dirty="0" smtClean="0">
                <a:latin typeface="Times New Roman" panose="02020603050405020304" pitchFamily="18" charset="0"/>
                <a:cs typeface="Times New Roman" panose="02020603050405020304" pitchFamily="18" charset="0"/>
              </a:rPr>
              <a:t>Companies </a:t>
            </a:r>
            <a:r>
              <a:rPr lang="en-US" altLang="en-US" sz="2400" b="0" dirty="0">
                <a:latin typeface="Times New Roman" panose="02020603050405020304" pitchFamily="18" charset="0"/>
                <a:cs typeface="Times New Roman" panose="02020603050405020304" pitchFamily="18" charset="0"/>
              </a:rPr>
              <a:t>became </a:t>
            </a:r>
            <a:r>
              <a:rPr lang="en-US" altLang="en-US" sz="2400" dirty="0">
                <a:solidFill>
                  <a:srgbClr val="FF0000"/>
                </a:solidFill>
                <a:latin typeface="Times New Roman" panose="02020603050405020304" pitchFamily="18" charset="0"/>
                <a:cs typeface="Times New Roman" panose="02020603050405020304" pitchFamily="18" charset="0"/>
              </a:rPr>
              <a:t>corporations,</a:t>
            </a:r>
            <a:r>
              <a:rPr lang="en-US" altLang="en-US" sz="2400" b="0" dirty="0">
                <a:latin typeface="Times New Roman" panose="02020603050405020304" pitchFamily="18" charset="0"/>
                <a:cs typeface="Times New Roman" panose="02020603050405020304" pitchFamily="18" charset="0"/>
              </a:rPr>
              <a:t> </a:t>
            </a:r>
            <a:r>
              <a:rPr lang="en-US" altLang="en-US" sz="2400" b="0" u="sng" dirty="0">
                <a:solidFill>
                  <a:srgbClr val="FF0000"/>
                </a:solidFill>
                <a:latin typeface="Times New Roman" panose="02020603050405020304" pitchFamily="18" charset="0"/>
                <a:cs typeface="Times New Roman" panose="02020603050405020304" pitchFamily="18" charset="0"/>
              </a:rPr>
              <a:t>businesses owned by many </a:t>
            </a:r>
            <a:r>
              <a:rPr lang="en-US" altLang="en-US" sz="2400" b="0" u="sng" dirty="0" smtClean="0">
                <a:solidFill>
                  <a:srgbClr val="FF0000"/>
                </a:solidFill>
                <a:latin typeface="Times New Roman" panose="02020603050405020304" pitchFamily="18" charset="0"/>
                <a:cs typeface="Times New Roman" panose="02020603050405020304" pitchFamily="18" charset="0"/>
              </a:rPr>
              <a:t>stockholders</a:t>
            </a:r>
            <a:r>
              <a:rPr lang="en-US" altLang="en-US" sz="2400" b="0" dirty="0" smtClean="0">
                <a:latin typeface="Times New Roman" panose="02020603050405020304" pitchFamily="18" charset="0"/>
                <a:cs typeface="Times New Roman" panose="02020603050405020304" pitchFamily="18" charset="0"/>
              </a:rPr>
              <a:t>.</a:t>
            </a:r>
          </a:p>
          <a:p>
            <a:pPr marL="342900" indent="-342900" eaLnBrk="1" hangingPunct="1">
              <a:spcAft>
                <a:spcPct val="60000"/>
              </a:spcAft>
              <a:buSzPct val="80000"/>
              <a:buFont typeface="Wingdings" panose="05000000000000000000" pitchFamily="2" charset="2"/>
              <a:buChar char="Ø"/>
            </a:pPr>
            <a:r>
              <a:rPr lang="en-US" altLang="en-US" sz="2400" b="0" dirty="0" smtClean="0">
                <a:latin typeface="Times New Roman" panose="02020603050405020304" pitchFamily="18" charset="0"/>
                <a:cs typeface="Times New Roman" panose="02020603050405020304" pitchFamily="18" charset="0"/>
              </a:rPr>
              <a:t>Some </a:t>
            </a:r>
            <a:r>
              <a:rPr lang="en-US" altLang="en-US" sz="2400" b="0" dirty="0">
                <a:latin typeface="Times New Roman" panose="02020603050405020304" pitchFamily="18" charset="0"/>
                <a:cs typeface="Times New Roman" panose="02020603050405020304" pitchFamily="18" charset="0"/>
              </a:rPr>
              <a:t>business leaders created </a:t>
            </a:r>
            <a:r>
              <a:rPr lang="en-US" altLang="en-US" sz="2400" b="0" u="sng" dirty="0">
                <a:solidFill>
                  <a:srgbClr val="FF0000"/>
                </a:solidFill>
                <a:latin typeface="Times New Roman" panose="02020603050405020304" pitchFamily="18" charset="0"/>
                <a:cs typeface="Times New Roman" panose="02020603050405020304" pitchFamily="18" charset="0"/>
              </a:rPr>
              <a:t>monopolies and </a:t>
            </a:r>
            <a:r>
              <a:rPr lang="en-US" altLang="en-US" sz="2400" u="sng" dirty="0">
                <a:solidFill>
                  <a:srgbClr val="FF0000"/>
                </a:solidFill>
                <a:latin typeface="Times New Roman" panose="02020603050405020304" pitchFamily="18" charset="0"/>
                <a:cs typeface="Times New Roman" panose="02020603050405020304" pitchFamily="18" charset="0"/>
              </a:rPr>
              <a:t>cartels</a:t>
            </a:r>
            <a:r>
              <a:rPr lang="en-US" altLang="en-US" sz="2400" b="0" u="sng" dirty="0">
                <a:solidFill>
                  <a:srgbClr val="FF0000"/>
                </a:solidFill>
                <a:latin typeface="Times New Roman" panose="02020603050405020304" pitchFamily="18" charset="0"/>
                <a:cs typeface="Times New Roman" panose="02020603050405020304" pitchFamily="18" charset="0"/>
              </a:rPr>
              <a:t> to control entire industries</a:t>
            </a:r>
            <a:r>
              <a:rPr lang="en-US" altLang="en-US" sz="2400" b="0" dirty="0">
                <a:latin typeface="Times New Roman" panose="02020603050405020304" pitchFamily="18" charset="0"/>
                <a:cs typeface="Times New Roman" panose="02020603050405020304" pitchFamily="18" charset="0"/>
              </a:rPr>
              <a:t>.</a:t>
            </a:r>
          </a:p>
        </p:txBody>
      </p:sp>
      <p:sp>
        <p:nvSpPr>
          <p:cNvPr id="3" name="Rectangle 2"/>
          <p:cNvSpPr/>
          <p:nvPr/>
        </p:nvSpPr>
        <p:spPr>
          <a:xfrm>
            <a:off x="410875" y="3011088"/>
            <a:ext cx="11341244" cy="461665"/>
          </a:xfrm>
          <a:prstGeom prst="rect">
            <a:avLst/>
          </a:prstGeom>
        </p:spPr>
        <p:txBody>
          <a:bodyPr wrap="square">
            <a:spAutoFit/>
          </a:bodyPr>
          <a:lstStyle/>
          <a:p>
            <a:pPr algn="ctr">
              <a:spcAft>
                <a:spcPct val="60000"/>
              </a:spcAft>
            </a:pPr>
            <a:r>
              <a:rPr lang="en-US" altLang="en-US" sz="2400" b="1" u="sng" dirty="0">
                <a:latin typeface="Times New Roman" panose="02020603050405020304" pitchFamily="18" charset="0"/>
                <a:cs typeface="Times New Roman" panose="02020603050405020304" pitchFamily="18" charset="0"/>
              </a:rPr>
              <a:t>The rise of monopolies sparked a fierce debate.</a:t>
            </a:r>
          </a:p>
        </p:txBody>
      </p:sp>
      <p:sp>
        <p:nvSpPr>
          <p:cNvPr id="4" name="Rectangle 3"/>
          <p:cNvSpPr/>
          <p:nvPr/>
        </p:nvSpPr>
        <p:spPr>
          <a:xfrm>
            <a:off x="5583382" y="3781410"/>
            <a:ext cx="6096000" cy="2899255"/>
          </a:xfrm>
          <a:prstGeom prst="rect">
            <a:avLst/>
          </a:prstGeom>
        </p:spPr>
        <p:txBody>
          <a:bodyPr>
            <a:spAutoFit/>
          </a:bodyPr>
          <a:lstStyle/>
          <a:p>
            <a:pPr marL="342900" indent="-342900">
              <a:spcAft>
                <a:spcPct val="60000"/>
              </a:spcAft>
              <a:buFont typeface="Wingdings" panose="05000000000000000000" pitchFamily="2" charset="2"/>
              <a:buChar char="Ø"/>
            </a:pPr>
            <a:r>
              <a:rPr lang="en-US" altLang="en-US" sz="2400" dirty="0">
                <a:latin typeface="Times New Roman" panose="02020603050405020304" pitchFamily="18" charset="0"/>
                <a:cs typeface="Times New Roman" panose="02020603050405020304" pitchFamily="18" charset="0"/>
              </a:rPr>
              <a:t>Supporters said that monopolies made business more </a:t>
            </a:r>
            <a:r>
              <a:rPr lang="en-US" altLang="en-US" sz="2400" u="sng" dirty="0">
                <a:solidFill>
                  <a:srgbClr val="FF0000"/>
                </a:solidFill>
                <a:latin typeface="Times New Roman" panose="02020603050405020304" pitchFamily="18" charset="0"/>
                <a:cs typeface="Times New Roman" panose="02020603050405020304" pitchFamily="18" charset="0"/>
              </a:rPr>
              <a:t>efficient and added to </a:t>
            </a:r>
            <a:r>
              <a:rPr lang="en-US" altLang="en-US" sz="2400" u="sng" dirty="0" smtClean="0">
                <a:solidFill>
                  <a:srgbClr val="FF0000"/>
                </a:solidFill>
                <a:latin typeface="Times New Roman" panose="02020603050405020304" pitchFamily="18" charset="0"/>
                <a:cs typeface="Times New Roman" panose="02020603050405020304" pitchFamily="18" charset="0"/>
              </a:rPr>
              <a:t>prosperity</a:t>
            </a:r>
            <a:r>
              <a:rPr lang="en-US" altLang="en-US" sz="2400" dirty="0" smtClean="0">
                <a:latin typeface="Times New Roman" panose="02020603050405020304" pitchFamily="18" charset="0"/>
                <a:cs typeface="Times New Roman" panose="02020603050405020304" pitchFamily="18" charset="0"/>
              </a:rPr>
              <a:t>.</a:t>
            </a:r>
          </a:p>
          <a:p>
            <a:pPr marL="342900" indent="-342900">
              <a:spcAft>
                <a:spcPct val="60000"/>
              </a:spcAft>
              <a:buFont typeface="Wingdings" panose="05000000000000000000" pitchFamily="2" charset="2"/>
              <a:buChar char="Ø"/>
            </a:pPr>
            <a:r>
              <a:rPr lang="en-US" altLang="en-US" sz="2400" dirty="0" smtClean="0">
                <a:latin typeface="Times New Roman" panose="02020603050405020304" pitchFamily="18" charset="0"/>
                <a:cs typeface="Times New Roman" panose="02020603050405020304" pitchFamily="18" charset="0"/>
              </a:rPr>
              <a:t>Reformers </a:t>
            </a:r>
            <a:r>
              <a:rPr lang="en-US" altLang="en-US" sz="2400" dirty="0">
                <a:latin typeface="Times New Roman" panose="02020603050405020304" pitchFamily="18" charset="0"/>
                <a:cs typeface="Times New Roman" panose="02020603050405020304" pitchFamily="18" charset="0"/>
              </a:rPr>
              <a:t>said that monopolies </a:t>
            </a:r>
            <a:r>
              <a:rPr lang="en-US" altLang="en-US" sz="2400" u="sng" dirty="0">
                <a:solidFill>
                  <a:srgbClr val="FF0000"/>
                </a:solidFill>
                <a:latin typeface="Times New Roman" panose="02020603050405020304" pitchFamily="18" charset="0"/>
                <a:cs typeface="Times New Roman" panose="02020603050405020304" pitchFamily="18" charset="0"/>
              </a:rPr>
              <a:t>unfairly interfered with free competition</a:t>
            </a:r>
            <a:r>
              <a:rPr lang="en-US" altLang="en-US" sz="2400" dirty="0">
                <a:latin typeface="Times New Roman" panose="02020603050405020304" pitchFamily="18" charset="0"/>
                <a:cs typeface="Times New Roman" panose="02020603050405020304" pitchFamily="18" charset="0"/>
              </a:rPr>
              <a:t>. They sought laws to break up monopolies and regulate corporations.</a:t>
            </a:r>
          </a:p>
        </p:txBody>
      </p:sp>
      <p:pic>
        <p:nvPicPr>
          <p:cNvPr id="8" name="Picture 7" descr="ch21_images_wh_se_p06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64" y="3616182"/>
            <a:ext cx="4876800" cy="268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89622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anim calcmode="lin" valueType="num">
                                      <p:cBhvr additive="base">
                                        <p:cTn id="7" dur="1000" fill="hold"/>
                                        <p:tgtEl>
                                          <p:spTgt spid="19460">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94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460">
                                            <p:txEl>
                                              <p:pRg st="1" end="1"/>
                                            </p:txEl>
                                          </p:spTgt>
                                        </p:tgtEl>
                                        <p:attrNameLst>
                                          <p:attrName>style.visibility</p:attrName>
                                        </p:attrNameLst>
                                      </p:cBhvr>
                                      <p:to>
                                        <p:strVal val="visible"/>
                                      </p:to>
                                    </p:set>
                                    <p:anim calcmode="lin" valueType="num">
                                      <p:cBhvr additive="base">
                                        <p:cTn id="13" dur="1000" fill="hold"/>
                                        <p:tgtEl>
                                          <p:spTgt spid="19460">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946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460">
                                            <p:txEl>
                                              <p:pRg st="2" end="2"/>
                                            </p:txEl>
                                          </p:spTgt>
                                        </p:tgtEl>
                                        <p:attrNameLst>
                                          <p:attrName>style.visibility</p:attrName>
                                        </p:attrNameLst>
                                      </p:cBhvr>
                                      <p:to>
                                        <p:strVal val="visible"/>
                                      </p:to>
                                    </p:set>
                                    <p:anim calcmode="lin" valueType="num">
                                      <p:cBhvr additive="base">
                                        <p:cTn id="19" dur="1000" fill="hold"/>
                                        <p:tgtEl>
                                          <p:spTgt spid="19460">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946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10"/>
          <p:cNvSpPr>
            <a:spLocks noChangeArrowheads="1"/>
          </p:cNvSpPr>
          <p:nvPr/>
        </p:nvSpPr>
        <p:spPr bwMode="auto">
          <a:xfrm rot="5400000" flipH="1">
            <a:off x="3771900" y="2779713"/>
            <a:ext cx="914400" cy="3733800"/>
          </a:xfrm>
          <a:prstGeom prst="upArrowCallout">
            <a:avLst>
              <a:gd name="adj1" fmla="val 22222"/>
              <a:gd name="adj2" fmla="val 24421"/>
              <a:gd name="adj3" fmla="val 49473"/>
              <a:gd name="adj4" fmla="val 79593"/>
            </a:avLst>
          </a:prstGeom>
          <a:gradFill rotWithShape="1">
            <a:gsLst>
              <a:gs pos="0">
                <a:srgbClr val="C9C9FF"/>
              </a:gs>
              <a:gs pos="100000">
                <a:schemeClr val="bg1"/>
              </a:gs>
            </a:gsLst>
            <a:lin ang="5400000" scaled="1"/>
          </a:gradFill>
          <a:ln w="9525">
            <a:solidFill>
              <a:schemeClr val="tx1"/>
            </a:solidFill>
            <a:miter lim="800000"/>
            <a:headEnd/>
            <a:tailEnd/>
          </a:ln>
          <a:effectLst>
            <a:outerShdw dist="53882" dir="2700000" algn="ctr" rotWithShape="0">
              <a:srgbClr val="ADC793">
                <a:alpha val="46001"/>
              </a:srgbClr>
            </a:outerShdw>
          </a:effectLst>
        </p:spPr>
        <p:txBody>
          <a:bodyPr wrap="none" anchor="ctr"/>
          <a:lstStyle>
            <a:lvl1pPr eaLnBrk="0" hangingPunct="0">
              <a:defRPr sz="2200" b="1">
                <a:solidFill>
                  <a:schemeClr val="tx1"/>
                </a:solidFill>
                <a:latin typeface="Verdana" panose="020B0604030504040204" pitchFamily="34" charset="0"/>
              </a:defRPr>
            </a:lvl1pPr>
            <a:lvl2pPr marL="742950" indent="-285750" eaLnBrk="0" hangingPunct="0">
              <a:defRPr sz="2200" b="1">
                <a:solidFill>
                  <a:schemeClr val="tx1"/>
                </a:solidFill>
                <a:latin typeface="Verdana" panose="020B0604030504040204" pitchFamily="34" charset="0"/>
              </a:defRPr>
            </a:lvl2pPr>
            <a:lvl3pPr marL="1143000" indent="-228600" eaLnBrk="0" hangingPunct="0">
              <a:defRPr sz="2200" b="1">
                <a:solidFill>
                  <a:schemeClr val="tx1"/>
                </a:solidFill>
                <a:latin typeface="Verdana" panose="020B0604030504040204" pitchFamily="34" charset="0"/>
              </a:defRPr>
            </a:lvl3pPr>
            <a:lvl4pPr marL="1600200" indent="-228600" eaLnBrk="0" hangingPunct="0">
              <a:defRPr sz="2200" b="1">
                <a:solidFill>
                  <a:schemeClr val="tx1"/>
                </a:solidFill>
                <a:latin typeface="Verdana" panose="020B0604030504040204" pitchFamily="34" charset="0"/>
              </a:defRPr>
            </a:lvl4pPr>
            <a:lvl5pPr marL="2057400" indent="-228600" eaLnBrk="0" hangingPunct="0">
              <a:defRPr sz="2200" b="1">
                <a:solidFill>
                  <a:schemeClr val="tx1"/>
                </a:solidFill>
                <a:latin typeface="Verdana" panose="020B0604030504040204" pitchFamily="34" charset="0"/>
              </a:defRPr>
            </a:lvl5pPr>
            <a:lvl6pPr marL="2514600" indent="-228600" eaLnBrk="0" fontAlgn="base" hangingPunct="0">
              <a:spcBef>
                <a:spcPct val="0"/>
              </a:spcBef>
              <a:spcAft>
                <a:spcPct val="0"/>
              </a:spcAft>
              <a:defRPr sz="2200" b="1">
                <a:solidFill>
                  <a:schemeClr val="tx1"/>
                </a:solidFill>
                <a:latin typeface="Verdana" panose="020B0604030504040204" pitchFamily="34" charset="0"/>
              </a:defRPr>
            </a:lvl6pPr>
            <a:lvl7pPr marL="2971800" indent="-228600" eaLnBrk="0" fontAlgn="base" hangingPunct="0">
              <a:spcBef>
                <a:spcPct val="0"/>
              </a:spcBef>
              <a:spcAft>
                <a:spcPct val="0"/>
              </a:spcAft>
              <a:defRPr sz="2200" b="1">
                <a:solidFill>
                  <a:schemeClr val="tx1"/>
                </a:solidFill>
                <a:latin typeface="Verdana" panose="020B0604030504040204" pitchFamily="34" charset="0"/>
              </a:defRPr>
            </a:lvl7pPr>
            <a:lvl8pPr marL="3429000" indent="-228600" eaLnBrk="0" fontAlgn="base" hangingPunct="0">
              <a:spcBef>
                <a:spcPct val="0"/>
              </a:spcBef>
              <a:spcAft>
                <a:spcPct val="0"/>
              </a:spcAft>
              <a:defRPr sz="2200" b="1">
                <a:solidFill>
                  <a:schemeClr val="tx1"/>
                </a:solidFill>
                <a:latin typeface="Verdana" panose="020B0604030504040204" pitchFamily="34" charset="0"/>
              </a:defRPr>
            </a:lvl8pPr>
            <a:lvl9pPr marL="3886200" indent="-228600" eaLnBrk="0" fontAlgn="base" hangingPunct="0">
              <a:spcBef>
                <a:spcPct val="0"/>
              </a:spcBef>
              <a:spcAft>
                <a:spcPct val="0"/>
              </a:spcAft>
              <a:defRPr sz="2200" b="1">
                <a:solidFill>
                  <a:schemeClr val="tx1"/>
                </a:solidFill>
                <a:latin typeface="Verdana" panose="020B0604030504040204" pitchFamily="34" charset="0"/>
              </a:defRPr>
            </a:lvl9pPr>
          </a:lstStyle>
          <a:p>
            <a:pPr eaLnBrk="1" hangingPunct="1"/>
            <a:endParaRPr lang="en-US" altLang="en-US"/>
          </a:p>
        </p:txBody>
      </p:sp>
      <p:sp>
        <p:nvSpPr>
          <p:cNvPr id="12291" name="Text Box 1031"/>
          <p:cNvSpPr txBox="1">
            <a:spLocks noChangeArrowheads="1"/>
          </p:cNvSpPr>
          <p:nvPr/>
        </p:nvSpPr>
        <p:spPr bwMode="auto">
          <a:xfrm>
            <a:off x="1908463" y="1986540"/>
            <a:ext cx="8229600" cy="97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200" b="1">
                <a:solidFill>
                  <a:schemeClr val="tx1"/>
                </a:solidFill>
                <a:latin typeface="Verdana" panose="020B0604030504040204" pitchFamily="34" charset="0"/>
              </a:defRPr>
            </a:lvl1pPr>
            <a:lvl2pPr marL="742950" indent="-285750" eaLnBrk="0" hangingPunct="0">
              <a:defRPr sz="2200" b="1">
                <a:solidFill>
                  <a:schemeClr val="tx1"/>
                </a:solidFill>
                <a:latin typeface="Verdana" panose="020B0604030504040204" pitchFamily="34" charset="0"/>
              </a:defRPr>
            </a:lvl2pPr>
            <a:lvl3pPr marL="1143000" indent="-228600" eaLnBrk="0" hangingPunct="0">
              <a:defRPr sz="2200" b="1">
                <a:solidFill>
                  <a:schemeClr val="tx1"/>
                </a:solidFill>
                <a:latin typeface="Verdana" panose="020B0604030504040204" pitchFamily="34" charset="0"/>
              </a:defRPr>
            </a:lvl3pPr>
            <a:lvl4pPr marL="1600200" indent="-228600" eaLnBrk="0" hangingPunct="0">
              <a:defRPr sz="2200" b="1">
                <a:solidFill>
                  <a:schemeClr val="tx1"/>
                </a:solidFill>
                <a:latin typeface="Verdana" panose="020B0604030504040204" pitchFamily="34" charset="0"/>
              </a:defRPr>
            </a:lvl4pPr>
            <a:lvl5pPr marL="2057400" indent="-228600" eaLnBrk="0" hangingPunct="0">
              <a:defRPr sz="2200" b="1">
                <a:solidFill>
                  <a:schemeClr val="tx1"/>
                </a:solidFill>
                <a:latin typeface="Verdana" panose="020B0604030504040204" pitchFamily="34" charset="0"/>
              </a:defRPr>
            </a:lvl5pPr>
            <a:lvl6pPr marL="2514600" indent="-228600" eaLnBrk="0" fontAlgn="base" hangingPunct="0">
              <a:spcBef>
                <a:spcPct val="0"/>
              </a:spcBef>
              <a:spcAft>
                <a:spcPct val="0"/>
              </a:spcAft>
              <a:defRPr sz="2200" b="1">
                <a:solidFill>
                  <a:schemeClr val="tx1"/>
                </a:solidFill>
                <a:latin typeface="Verdana" panose="020B0604030504040204" pitchFamily="34" charset="0"/>
              </a:defRPr>
            </a:lvl6pPr>
            <a:lvl7pPr marL="2971800" indent="-228600" eaLnBrk="0" fontAlgn="base" hangingPunct="0">
              <a:spcBef>
                <a:spcPct val="0"/>
              </a:spcBef>
              <a:spcAft>
                <a:spcPct val="0"/>
              </a:spcAft>
              <a:defRPr sz="2200" b="1">
                <a:solidFill>
                  <a:schemeClr val="tx1"/>
                </a:solidFill>
                <a:latin typeface="Verdana" panose="020B0604030504040204" pitchFamily="34" charset="0"/>
              </a:defRPr>
            </a:lvl7pPr>
            <a:lvl8pPr marL="3429000" indent="-228600" eaLnBrk="0" fontAlgn="base" hangingPunct="0">
              <a:spcBef>
                <a:spcPct val="0"/>
              </a:spcBef>
              <a:spcAft>
                <a:spcPct val="0"/>
              </a:spcAft>
              <a:defRPr sz="2200" b="1">
                <a:solidFill>
                  <a:schemeClr val="tx1"/>
                </a:solidFill>
                <a:latin typeface="Verdana" panose="020B0604030504040204" pitchFamily="34" charset="0"/>
              </a:defRPr>
            </a:lvl8pPr>
            <a:lvl9pPr marL="3886200" indent="-228600" eaLnBrk="0" fontAlgn="base" hangingPunct="0">
              <a:spcBef>
                <a:spcPct val="0"/>
              </a:spcBef>
              <a:spcAft>
                <a:spcPct val="0"/>
              </a:spcAft>
              <a:defRPr sz="2200" b="1">
                <a:solidFill>
                  <a:schemeClr val="tx1"/>
                </a:solidFill>
                <a:latin typeface="Verdana" panose="020B0604030504040204" pitchFamily="34" charset="0"/>
              </a:defRPr>
            </a:lvl9pPr>
          </a:lstStyle>
          <a:p>
            <a:pPr eaLnBrk="1" hangingPunct="1">
              <a:spcAft>
                <a:spcPct val="60000"/>
              </a:spcAft>
              <a:buClr>
                <a:schemeClr val="tx1"/>
              </a:buClr>
              <a:buSzPct val="80000"/>
              <a:buFontTx/>
              <a:buChar char="•"/>
            </a:pPr>
            <a:r>
              <a:rPr lang="en-US" altLang="en-US" b="0" u="sng" dirty="0">
                <a:solidFill>
                  <a:srgbClr val="FF0000"/>
                </a:solidFill>
              </a:rPr>
              <a:t>People worked very long hours in dangerous factories.</a:t>
            </a:r>
          </a:p>
          <a:p>
            <a:pPr eaLnBrk="1" hangingPunct="1">
              <a:spcAft>
                <a:spcPct val="60000"/>
              </a:spcAft>
              <a:buClr>
                <a:schemeClr val="tx1"/>
              </a:buClr>
              <a:buSzPct val="80000"/>
              <a:buFontTx/>
              <a:buChar char="•"/>
            </a:pPr>
            <a:r>
              <a:rPr lang="en-US" altLang="en-US" b="0" u="sng" dirty="0">
                <a:solidFill>
                  <a:srgbClr val="FF0000"/>
                </a:solidFill>
              </a:rPr>
              <a:t>But new goods became widely available at low prices</a:t>
            </a:r>
            <a:r>
              <a:rPr lang="en-US" altLang="en-US" b="0" dirty="0"/>
              <a:t>.</a:t>
            </a:r>
          </a:p>
        </p:txBody>
      </p:sp>
      <p:sp>
        <p:nvSpPr>
          <p:cNvPr id="2" name="Text Box 1048"/>
          <p:cNvSpPr txBox="1">
            <a:spLocks noChangeArrowheads="1"/>
          </p:cNvSpPr>
          <p:nvPr/>
        </p:nvSpPr>
        <p:spPr bwMode="auto">
          <a:xfrm>
            <a:off x="6172200" y="4256089"/>
            <a:ext cx="3657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chemeClr val="tx1"/>
                </a:solidFill>
                <a:latin typeface="Verdana" panose="020B0604030504040204" pitchFamily="34" charset="0"/>
              </a:defRPr>
            </a:lvl1pPr>
            <a:lvl2pPr marL="742950" indent="-285750" eaLnBrk="0" hangingPunct="0">
              <a:defRPr sz="2200" b="1">
                <a:solidFill>
                  <a:schemeClr val="tx1"/>
                </a:solidFill>
                <a:latin typeface="Verdana" panose="020B0604030504040204" pitchFamily="34" charset="0"/>
              </a:defRPr>
            </a:lvl2pPr>
            <a:lvl3pPr marL="1143000" indent="-228600" eaLnBrk="0" hangingPunct="0">
              <a:defRPr sz="2200" b="1">
                <a:solidFill>
                  <a:schemeClr val="tx1"/>
                </a:solidFill>
                <a:latin typeface="Verdana" panose="020B0604030504040204" pitchFamily="34" charset="0"/>
              </a:defRPr>
            </a:lvl3pPr>
            <a:lvl4pPr marL="1600200" indent="-228600" eaLnBrk="0" hangingPunct="0">
              <a:defRPr sz="2200" b="1">
                <a:solidFill>
                  <a:schemeClr val="tx1"/>
                </a:solidFill>
                <a:latin typeface="Verdana" panose="020B0604030504040204" pitchFamily="34" charset="0"/>
              </a:defRPr>
            </a:lvl4pPr>
            <a:lvl5pPr marL="2057400" indent="-228600" eaLnBrk="0" hangingPunct="0">
              <a:defRPr sz="2200" b="1">
                <a:solidFill>
                  <a:schemeClr val="tx1"/>
                </a:solidFill>
                <a:latin typeface="Verdana" panose="020B0604030504040204" pitchFamily="34" charset="0"/>
              </a:defRPr>
            </a:lvl5pPr>
            <a:lvl6pPr marL="2514600" indent="-228600" eaLnBrk="0" fontAlgn="base" hangingPunct="0">
              <a:spcBef>
                <a:spcPct val="0"/>
              </a:spcBef>
              <a:spcAft>
                <a:spcPct val="0"/>
              </a:spcAft>
              <a:defRPr sz="2200" b="1">
                <a:solidFill>
                  <a:schemeClr val="tx1"/>
                </a:solidFill>
                <a:latin typeface="Verdana" panose="020B0604030504040204" pitchFamily="34" charset="0"/>
              </a:defRPr>
            </a:lvl6pPr>
            <a:lvl7pPr marL="2971800" indent="-228600" eaLnBrk="0" fontAlgn="base" hangingPunct="0">
              <a:spcBef>
                <a:spcPct val="0"/>
              </a:spcBef>
              <a:spcAft>
                <a:spcPct val="0"/>
              </a:spcAft>
              <a:defRPr sz="2200" b="1">
                <a:solidFill>
                  <a:schemeClr val="tx1"/>
                </a:solidFill>
                <a:latin typeface="Verdana" panose="020B0604030504040204" pitchFamily="34" charset="0"/>
              </a:defRPr>
            </a:lvl7pPr>
            <a:lvl8pPr marL="3429000" indent="-228600" eaLnBrk="0" fontAlgn="base" hangingPunct="0">
              <a:spcBef>
                <a:spcPct val="0"/>
              </a:spcBef>
              <a:spcAft>
                <a:spcPct val="0"/>
              </a:spcAft>
              <a:defRPr sz="2200" b="1">
                <a:solidFill>
                  <a:schemeClr val="tx1"/>
                </a:solidFill>
                <a:latin typeface="Verdana" panose="020B0604030504040204" pitchFamily="34" charset="0"/>
              </a:defRPr>
            </a:lvl8pPr>
            <a:lvl9pPr marL="3886200" indent="-228600" eaLnBrk="0" fontAlgn="base" hangingPunct="0">
              <a:spcBef>
                <a:spcPct val="0"/>
              </a:spcBef>
              <a:spcAft>
                <a:spcPct val="0"/>
              </a:spcAft>
              <a:defRPr sz="2200" b="1">
                <a:solidFill>
                  <a:schemeClr val="tx1"/>
                </a:solidFill>
                <a:latin typeface="Verdana" panose="020B0604030504040204" pitchFamily="34" charset="0"/>
              </a:defRPr>
            </a:lvl9pPr>
          </a:lstStyle>
          <a:p>
            <a:pPr eaLnBrk="1" hangingPunct="1">
              <a:spcAft>
                <a:spcPct val="60000"/>
              </a:spcAft>
            </a:pPr>
            <a:r>
              <a:rPr lang="en-US" altLang="en-US" b="0" u="sng" dirty="0">
                <a:solidFill>
                  <a:srgbClr val="FF0000"/>
                </a:solidFill>
              </a:rPr>
              <a:t>Western powers grew to dominate the world</a:t>
            </a:r>
            <a:r>
              <a:rPr lang="en-US" altLang="en-US" b="0" dirty="0"/>
              <a:t>.</a:t>
            </a:r>
            <a:endParaRPr lang="en-US" altLang="en-US" sz="2000" b="0" dirty="0">
              <a:solidFill>
                <a:srgbClr val="0033CC"/>
              </a:solidFill>
            </a:endParaRPr>
          </a:p>
        </p:txBody>
      </p:sp>
      <p:sp>
        <p:nvSpPr>
          <p:cNvPr id="12293" name="Text Box 1050"/>
          <p:cNvSpPr txBox="1">
            <a:spLocks noChangeArrowheads="1"/>
          </p:cNvSpPr>
          <p:nvPr/>
        </p:nvSpPr>
        <p:spPr bwMode="auto">
          <a:xfrm>
            <a:off x="2514600" y="4265614"/>
            <a:ext cx="2895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chemeClr val="tx1"/>
                </a:solidFill>
                <a:latin typeface="Verdana" panose="020B0604030504040204" pitchFamily="34" charset="0"/>
              </a:defRPr>
            </a:lvl1pPr>
            <a:lvl2pPr marL="742950" indent="-285750" eaLnBrk="0" hangingPunct="0">
              <a:defRPr sz="2200" b="1">
                <a:solidFill>
                  <a:schemeClr val="tx1"/>
                </a:solidFill>
                <a:latin typeface="Verdana" panose="020B0604030504040204" pitchFamily="34" charset="0"/>
              </a:defRPr>
            </a:lvl2pPr>
            <a:lvl3pPr marL="1143000" indent="-228600" eaLnBrk="0" hangingPunct="0">
              <a:defRPr sz="2200" b="1">
                <a:solidFill>
                  <a:schemeClr val="tx1"/>
                </a:solidFill>
                <a:latin typeface="Verdana" panose="020B0604030504040204" pitchFamily="34" charset="0"/>
              </a:defRPr>
            </a:lvl3pPr>
            <a:lvl4pPr marL="1600200" indent="-228600" eaLnBrk="0" hangingPunct="0">
              <a:defRPr sz="2200" b="1">
                <a:solidFill>
                  <a:schemeClr val="tx1"/>
                </a:solidFill>
                <a:latin typeface="Verdana" panose="020B0604030504040204" pitchFamily="34" charset="0"/>
              </a:defRPr>
            </a:lvl4pPr>
            <a:lvl5pPr marL="2057400" indent="-228600" eaLnBrk="0" hangingPunct="0">
              <a:defRPr sz="2200" b="1">
                <a:solidFill>
                  <a:schemeClr val="tx1"/>
                </a:solidFill>
                <a:latin typeface="Verdana" panose="020B0604030504040204" pitchFamily="34" charset="0"/>
              </a:defRPr>
            </a:lvl5pPr>
            <a:lvl6pPr marL="2514600" indent="-228600" eaLnBrk="0" fontAlgn="base" hangingPunct="0">
              <a:spcBef>
                <a:spcPct val="0"/>
              </a:spcBef>
              <a:spcAft>
                <a:spcPct val="0"/>
              </a:spcAft>
              <a:defRPr sz="2200" b="1">
                <a:solidFill>
                  <a:schemeClr val="tx1"/>
                </a:solidFill>
                <a:latin typeface="Verdana" panose="020B0604030504040204" pitchFamily="34" charset="0"/>
              </a:defRPr>
            </a:lvl6pPr>
            <a:lvl7pPr marL="2971800" indent="-228600" eaLnBrk="0" fontAlgn="base" hangingPunct="0">
              <a:spcBef>
                <a:spcPct val="0"/>
              </a:spcBef>
              <a:spcAft>
                <a:spcPct val="0"/>
              </a:spcAft>
              <a:defRPr sz="2200" b="1">
                <a:solidFill>
                  <a:schemeClr val="tx1"/>
                </a:solidFill>
                <a:latin typeface="Verdana" panose="020B0604030504040204" pitchFamily="34" charset="0"/>
              </a:defRPr>
            </a:lvl7pPr>
            <a:lvl8pPr marL="3429000" indent="-228600" eaLnBrk="0" fontAlgn="base" hangingPunct="0">
              <a:spcBef>
                <a:spcPct val="0"/>
              </a:spcBef>
              <a:spcAft>
                <a:spcPct val="0"/>
              </a:spcAft>
              <a:defRPr sz="2200" b="1">
                <a:solidFill>
                  <a:schemeClr val="tx1"/>
                </a:solidFill>
                <a:latin typeface="Verdana" panose="020B0604030504040204" pitchFamily="34" charset="0"/>
              </a:defRPr>
            </a:lvl8pPr>
            <a:lvl9pPr marL="3886200" indent="-228600" eaLnBrk="0" fontAlgn="base" hangingPunct="0">
              <a:spcBef>
                <a:spcPct val="0"/>
              </a:spcBef>
              <a:spcAft>
                <a:spcPct val="0"/>
              </a:spcAft>
              <a:defRPr sz="2200" b="1">
                <a:solidFill>
                  <a:schemeClr val="tx1"/>
                </a:solidFill>
                <a:latin typeface="Verdana" panose="020B0604030504040204" pitchFamily="34" charset="0"/>
              </a:defRPr>
            </a:lvl9pPr>
          </a:lstStyle>
          <a:p>
            <a:pPr eaLnBrk="1" hangingPunct="1">
              <a:spcAft>
                <a:spcPct val="60000"/>
              </a:spcAft>
            </a:pPr>
            <a:r>
              <a:rPr lang="en-US" altLang="en-US" b="0"/>
              <a:t>Patterns of world trade changed.</a:t>
            </a:r>
          </a:p>
        </p:txBody>
      </p:sp>
      <p:sp>
        <p:nvSpPr>
          <p:cNvPr id="12294" name="Text Box 1057"/>
          <p:cNvSpPr txBox="1">
            <a:spLocks noChangeArrowheads="1"/>
          </p:cNvSpPr>
          <p:nvPr/>
        </p:nvSpPr>
        <p:spPr bwMode="auto">
          <a:xfrm>
            <a:off x="1330036" y="669493"/>
            <a:ext cx="888076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chemeClr val="tx1"/>
                </a:solidFill>
                <a:latin typeface="Verdana" panose="020B0604030504040204" pitchFamily="34" charset="0"/>
              </a:defRPr>
            </a:lvl1pPr>
            <a:lvl2pPr marL="742950" indent="-285750" eaLnBrk="0" hangingPunct="0">
              <a:defRPr sz="2200" b="1">
                <a:solidFill>
                  <a:schemeClr val="tx1"/>
                </a:solidFill>
                <a:latin typeface="Verdana" panose="020B0604030504040204" pitchFamily="34" charset="0"/>
              </a:defRPr>
            </a:lvl2pPr>
            <a:lvl3pPr marL="1143000" indent="-228600" eaLnBrk="0" hangingPunct="0">
              <a:defRPr sz="2200" b="1">
                <a:solidFill>
                  <a:schemeClr val="tx1"/>
                </a:solidFill>
                <a:latin typeface="Verdana" panose="020B0604030504040204" pitchFamily="34" charset="0"/>
              </a:defRPr>
            </a:lvl3pPr>
            <a:lvl4pPr marL="1600200" indent="-228600" eaLnBrk="0" hangingPunct="0">
              <a:defRPr sz="2200" b="1">
                <a:solidFill>
                  <a:schemeClr val="tx1"/>
                </a:solidFill>
                <a:latin typeface="Verdana" panose="020B0604030504040204" pitchFamily="34" charset="0"/>
              </a:defRPr>
            </a:lvl4pPr>
            <a:lvl5pPr marL="2057400" indent="-228600" eaLnBrk="0" hangingPunct="0">
              <a:defRPr sz="2200" b="1">
                <a:solidFill>
                  <a:schemeClr val="tx1"/>
                </a:solidFill>
                <a:latin typeface="Verdana" panose="020B0604030504040204" pitchFamily="34" charset="0"/>
              </a:defRPr>
            </a:lvl5pPr>
            <a:lvl6pPr marL="2514600" indent="-228600" eaLnBrk="0" fontAlgn="base" hangingPunct="0">
              <a:spcBef>
                <a:spcPct val="0"/>
              </a:spcBef>
              <a:spcAft>
                <a:spcPct val="0"/>
              </a:spcAft>
              <a:defRPr sz="2200" b="1">
                <a:solidFill>
                  <a:schemeClr val="tx1"/>
                </a:solidFill>
                <a:latin typeface="Verdana" panose="020B0604030504040204" pitchFamily="34" charset="0"/>
              </a:defRPr>
            </a:lvl6pPr>
            <a:lvl7pPr marL="2971800" indent="-228600" eaLnBrk="0" fontAlgn="base" hangingPunct="0">
              <a:spcBef>
                <a:spcPct val="0"/>
              </a:spcBef>
              <a:spcAft>
                <a:spcPct val="0"/>
              </a:spcAft>
              <a:defRPr sz="2200" b="1">
                <a:solidFill>
                  <a:schemeClr val="tx1"/>
                </a:solidFill>
                <a:latin typeface="Verdana" panose="020B0604030504040204" pitchFamily="34" charset="0"/>
              </a:defRPr>
            </a:lvl7pPr>
            <a:lvl8pPr marL="3429000" indent="-228600" eaLnBrk="0" fontAlgn="base" hangingPunct="0">
              <a:spcBef>
                <a:spcPct val="0"/>
              </a:spcBef>
              <a:spcAft>
                <a:spcPct val="0"/>
              </a:spcAft>
              <a:defRPr sz="2200" b="1">
                <a:solidFill>
                  <a:schemeClr val="tx1"/>
                </a:solidFill>
                <a:latin typeface="Verdana" panose="020B0604030504040204" pitchFamily="34" charset="0"/>
              </a:defRPr>
            </a:lvl8pPr>
            <a:lvl9pPr marL="3886200" indent="-228600" eaLnBrk="0" fontAlgn="base" hangingPunct="0">
              <a:spcBef>
                <a:spcPct val="0"/>
              </a:spcBef>
              <a:spcAft>
                <a:spcPct val="0"/>
              </a:spcAft>
              <a:defRPr sz="2200" b="1">
                <a:solidFill>
                  <a:schemeClr val="tx1"/>
                </a:solidFill>
                <a:latin typeface="Verdana" panose="020B0604030504040204" pitchFamily="34" charset="0"/>
              </a:defRPr>
            </a:lvl9pPr>
          </a:lstStyle>
          <a:p>
            <a:pPr algn="ctr" eaLnBrk="1" hangingPunct="1">
              <a:spcAft>
                <a:spcPct val="60000"/>
              </a:spcAft>
            </a:pPr>
            <a:r>
              <a:rPr lang="en-US" altLang="en-US" dirty="0"/>
              <a:t>The effects of industrialization were both </a:t>
            </a:r>
            <a:r>
              <a:rPr lang="en-US" altLang="en-US" dirty="0" smtClean="0"/>
              <a:t/>
            </a:r>
            <a:br>
              <a:rPr lang="en-US" altLang="en-US" dirty="0" smtClean="0"/>
            </a:br>
            <a:r>
              <a:rPr lang="en-US" altLang="en-US" u="sng" dirty="0" smtClean="0">
                <a:solidFill>
                  <a:srgbClr val="FF0000"/>
                </a:solidFill>
              </a:rPr>
              <a:t>positive</a:t>
            </a:r>
            <a:r>
              <a:rPr lang="en-US" altLang="en-US" dirty="0" smtClean="0"/>
              <a:t> </a:t>
            </a:r>
            <a:r>
              <a:rPr lang="en-US" altLang="en-US" dirty="0"/>
              <a:t>and </a:t>
            </a:r>
            <a:r>
              <a:rPr lang="en-US" altLang="en-US" u="sng" dirty="0">
                <a:solidFill>
                  <a:srgbClr val="FF0000"/>
                </a:solidFill>
              </a:rPr>
              <a:t>negative</a:t>
            </a:r>
            <a:r>
              <a:rPr lang="en-US" altLang="en-US" dirty="0"/>
              <a:t>.</a:t>
            </a:r>
          </a:p>
        </p:txBody>
      </p:sp>
    </p:spTree>
    <p:extLst>
      <p:ext uri="{BB962C8B-B14F-4D97-AF65-F5344CB8AC3E}">
        <p14:creationId xmlns:p14="http://schemas.microsoft.com/office/powerpoint/2010/main" val="8586506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007406111"/>
              </p:ext>
            </p:extLst>
          </p:nvPr>
        </p:nvGraphicFramePr>
        <p:xfrm>
          <a:off x="1339701" y="1822461"/>
          <a:ext cx="9728792" cy="3931920"/>
        </p:xfrm>
        <a:graphic>
          <a:graphicData uri="http://schemas.openxmlformats.org/drawingml/2006/table">
            <a:tbl>
              <a:tblPr firstRow="1" bandRow="1">
                <a:tableStyleId>{5C22544A-7EE6-4342-B048-85BDC9FD1C3A}</a:tableStyleId>
              </a:tblPr>
              <a:tblGrid>
                <a:gridCol w="3612945">
                  <a:extLst>
                    <a:ext uri="{9D8B030D-6E8A-4147-A177-3AD203B41FA5}">
                      <a16:colId xmlns="" xmlns:a16="http://schemas.microsoft.com/office/drawing/2014/main" val="2691471410"/>
                    </a:ext>
                  </a:extLst>
                </a:gridCol>
                <a:gridCol w="6115847">
                  <a:extLst>
                    <a:ext uri="{9D8B030D-6E8A-4147-A177-3AD203B41FA5}">
                      <a16:colId xmlns="" xmlns:a16="http://schemas.microsoft.com/office/drawing/2014/main" val="3140619303"/>
                    </a:ext>
                  </a:extLst>
                </a:gridCol>
              </a:tblGrid>
              <a:tr h="370840">
                <a:tc>
                  <a:txBody>
                    <a:bodyPr/>
                    <a:lstStyle/>
                    <a:p>
                      <a:endParaRPr lang="en-US" dirty="0"/>
                    </a:p>
                  </a:txBody>
                  <a:tcPr>
                    <a:solidFill>
                      <a:schemeClr val="bg2"/>
                    </a:solidFill>
                  </a:tcPr>
                </a:tc>
                <a:tc>
                  <a:txBody>
                    <a:bodyPr/>
                    <a:lstStyle/>
                    <a:p>
                      <a:endParaRPr lang="en-US" sz="1800" b="1" kern="1200" dirty="0">
                        <a:solidFill>
                          <a:schemeClr val="lt1"/>
                        </a:solidFill>
                        <a:effectLst/>
                        <a:latin typeface="+mn-lt"/>
                        <a:ea typeface="+mn-ea"/>
                        <a:cs typeface="+mn-cs"/>
                      </a:endParaRPr>
                    </a:p>
                    <a:p>
                      <a:endParaRPr lang="en-US" sz="1800" b="1" kern="1200" dirty="0">
                        <a:solidFill>
                          <a:schemeClr val="lt1"/>
                        </a:solidFill>
                        <a:effectLst/>
                        <a:latin typeface="+mn-lt"/>
                        <a:ea typeface="+mn-ea"/>
                        <a:cs typeface="+mn-cs"/>
                      </a:endParaRPr>
                    </a:p>
                    <a:p>
                      <a:r>
                        <a:rPr lang="en-US" sz="1800" b="1" kern="1200" dirty="0">
                          <a:solidFill>
                            <a:schemeClr val="tx1"/>
                          </a:solidFill>
                          <a:effectLst/>
                          <a:latin typeface="Times New Roman" panose="02020603050405020304" pitchFamily="18" charset="0"/>
                          <a:ea typeface="+mn-ea"/>
                          <a:cs typeface="Times New Roman" panose="02020603050405020304" pitchFamily="18" charset="0"/>
                        </a:rPr>
                        <a:t>“At night the scene is indescribably wild and beautiful.  The flashing fireworks, the terrific gusts of heat, the gaping, glowing mouth of the giant chest, the quivering light from the liquid iron, the roar of a near-by converter…combine to produce an effect on the mind that no words can translate.”</a:t>
                      </a:r>
                    </a:p>
                    <a:p>
                      <a:endParaRPr lang="en-US" sz="18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800" b="1" kern="1200" dirty="0">
                          <a:solidFill>
                            <a:schemeClr val="tx1"/>
                          </a:solidFill>
                          <a:effectLst/>
                          <a:latin typeface="Times New Roman" panose="02020603050405020304" pitchFamily="18" charset="0"/>
                          <a:ea typeface="+mn-ea"/>
                          <a:cs typeface="Times New Roman" panose="02020603050405020304" pitchFamily="18" charset="0"/>
                        </a:rPr>
                        <a:t>---J. H. Bridge, </a:t>
                      </a:r>
                      <a:r>
                        <a:rPr lang="en-US" sz="1800" b="1" i="1" kern="1200" dirty="0">
                          <a:solidFill>
                            <a:schemeClr val="tx1"/>
                          </a:solidFill>
                          <a:effectLst/>
                          <a:latin typeface="Times New Roman" panose="02020603050405020304" pitchFamily="18" charset="0"/>
                          <a:ea typeface="+mn-ea"/>
                          <a:cs typeface="Times New Roman" panose="02020603050405020304" pitchFamily="18" charset="0"/>
                        </a:rPr>
                        <a:t>The History of the Carnegie Steel </a:t>
                      </a:r>
                    </a:p>
                    <a:p>
                      <a:r>
                        <a:rPr lang="en-US" sz="1800" b="1" i="1"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1800" b="1" i="1" kern="1200" dirty="0">
                          <a:solidFill>
                            <a:schemeClr val="tx1"/>
                          </a:solidFill>
                          <a:effectLst/>
                          <a:latin typeface="Times New Roman" panose="02020603050405020304" pitchFamily="18" charset="0"/>
                          <a:ea typeface="+mn-ea"/>
                          <a:cs typeface="Times New Roman" panose="02020603050405020304" pitchFamily="18" charset="0"/>
                        </a:rPr>
                        <a:t>Company</a:t>
                      </a:r>
                      <a:endParaRPr lang="en-US" sz="18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800" b="1" kern="1200" dirty="0">
                          <a:solidFill>
                            <a:schemeClr val="lt1"/>
                          </a:solidFill>
                          <a:effectLst/>
                          <a:latin typeface="+mn-lt"/>
                          <a:ea typeface="+mn-ea"/>
                          <a:cs typeface="+mn-cs"/>
                        </a:rPr>
                        <a:t> </a:t>
                      </a:r>
                    </a:p>
                    <a:p>
                      <a:endParaRPr lang="en-US" dirty="0"/>
                    </a:p>
                    <a:p>
                      <a:endParaRPr lang="en-US" dirty="0"/>
                    </a:p>
                    <a:p>
                      <a:endParaRPr lang="en-US" dirty="0"/>
                    </a:p>
                  </a:txBody>
                  <a:tcPr>
                    <a:solidFill>
                      <a:schemeClr val="bg2"/>
                    </a:solidFill>
                  </a:tcPr>
                </a:tc>
                <a:extLst>
                  <a:ext uri="{0D108BD9-81ED-4DB2-BD59-A6C34878D82A}">
                    <a16:rowId xmlns="" xmlns:a16="http://schemas.microsoft.com/office/drawing/2014/main" val="1514280975"/>
                  </a:ext>
                </a:extLst>
              </a:tr>
            </a:tbl>
          </a:graphicData>
        </a:graphic>
      </p:graphicFrame>
      <p:pic>
        <p:nvPicPr>
          <p:cNvPr id="7" name="Picture 6" descr="C:\Users\jdean\AppData\Local\Microsoft\Windows\INetCacheContent.Word\WH07p00448.jpg"/>
          <p:cNvPicPr/>
          <p:nvPr/>
        </p:nvPicPr>
        <p:blipFill>
          <a:blip r:embed="rId2">
            <a:extLst>
              <a:ext uri="{28A0092B-C50C-407E-A947-70E740481C1C}">
                <a14:useLocalDpi xmlns:a14="http://schemas.microsoft.com/office/drawing/2010/main" val="0"/>
              </a:ext>
            </a:extLst>
          </a:blip>
          <a:srcRect/>
          <a:stretch>
            <a:fillRect/>
          </a:stretch>
        </p:blipFill>
        <p:spPr bwMode="auto">
          <a:xfrm>
            <a:off x="1414131" y="1950051"/>
            <a:ext cx="3502842" cy="3514725"/>
          </a:xfrm>
          <a:prstGeom prst="rect">
            <a:avLst/>
          </a:prstGeom>
          <a:noFill/>
          <a:ln>
            <a:noFill/>
          </a:ln>
        </p:spPr>
      </p:pic>
      <p:sp>
        <p:nvSpPr>
          <p:cNvPr id="8" name="TextBox 7"/>
          <p:cNvSpPr txBox="1"/>
          <p:nvPr/>
        </p:nvSpPr>
        <p:spPr>
          <a:xfrm>
            <a:off x="393405" y="1639"/>
            <a:ext cx="11366205" cy="1785104"/>
          </a:xfrm>
          <a:prstGeom prst="rect">
            <a:avLst/>
          </a:prstGeom>
          <a:noFill/>
        </p:spPr>
        <p:txBody>
          <a:bodyPr wrap="square" rtlCol="0">
            <a:spAutoFit/>
          </a:bodyPr>
          <a:lstStyle/>
          <a:p>
            <a:pPr algn="ctr"/>
            <a:r>
              <a:rPr lang="en-US" sz="2400" b="1" u="sng" dirty="0">
                <a:latin typeface="Times New Roman" panose="02020603050405020304" pitchFamily="18" charset="0"/>
                <a:cs typeface="Times New Roman" panose="02020603050405020304" pitchFamily="18" charset="0"/>
              </a:rPr>
              <a:t>The Steelmaking Process</a:t>
            </a:r>
            <a:endParaRPr lang="en-US" sz="24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y the 1880s, steel had replaced steam as the great symbol of the Industrial Revolution.  In huge steel mills, visitors watched with awe as tons of molten metal were poured into giant mixers.  </a:t>
            </a:r>
            <a:r>
              <a:rPr lang="en-US" i="1" dirty="0">
                <a:latin typeface="Times New Roman" panose="02020603050405020304" pitchFamily="18" charset="0"/>
                <a:cs typeface="Times New Roman" panose="02020603050405020304" pitchFamily="18" charset="0"/>
              </a:rPr>
              <a:t>Read the excerpt below.  As you read, underline important information to answer the questions.  Answers must be in complete sentences using evidence from the passage to support your claims.</a:t>
            </a:r>
            <a:endParaRPr 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55182" y="5862873"/>
            <a:ext cx="11936818" cy="738664"/>
          </a:xfrm>
          <a:prstGeom prst="rect">
            <a:avLst/>
          </a:prstGeom>
          <a:noFill/>
        </p:spPr>
        <p:txBody>
          <a:bodyPr wrap="square" rtlCol="0">
            <a:spAutoFit/>
          </a:bodyPr>
          <a:lstStyle/>
          <a:p>
            <a:pPr lvl="0"/>
            <a:r>
              <a:rPr lang="en-US" sz="1400" b="1" dirty="0">
                <a:latin typeface="Times New Roman" panose="02020603050405020304" pitchFamily="18" charset="0"/>
                <a:cs typeface="Times New Roman" panose="02020603050405020304" pitchFamily="18" charset="0"/>
              </a:rPr>
              <a:t>1</a:t>
            </a:r>
            <a:r>
              <a:rPr lang="en-US" sz="1400"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What is the main idea of the quote?</a:t>
            </a:r>
          </a:p>
          <a:p>
            <a:pPr lvl="0"/>
            <a:r>
              <a:rPr lang="en-US" sz="1400" b="1" dirty="0">
                <a:latin typeface="Times New Roman" panose="02020603050405020304" pitchFamily="18" charset="0"/>
                <a:cs typeface="Times New Roman" panose="02020603050405020304" pitchFamily="18" charset="0"/>
              </a:rPr>
              <a:t>2. How does the painting reinforce this idea?</a:t>
            </a:r>
          </a:p>
          <a:p>
            <a:pPr lvl="0"/>
            <a:r>
              <a:rPr lang="en-US" sz="1400" b="1" dirty="0">
                <a:latin typeface="Times New Roman" panose="02020603050405020304" pitchFamily="18" charset="0"/>
                <a:cs typeface="Times New Roman" panose="02020603050405020304" pitchFamily="18" charset="0"/>
              </a:rPr>
              <a:t>3. Based on your knowledge of factory conditions during the Industrial Revolution, how do you think factory workers could view the steelmaking process?</a:t>
            </a:r>
          </a:p>
        </p:txBody>
      </p:sp>
    </p:spTree>
    <p:extLst>
      <p:ext uri="{BB962C8B-B14F-4D97-AF65-F5344CB8AC3E}">
        <p14:creationId xmlns:p14="http://schemas.microsoft.com/office/powerpoint/2010/main" val="1925430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12"/>
          <p:cNvSpPr>
            <a:spLocks noChangeArrowheads="1"/>
          </p:cNvSpPr>
          <p:nvPr/>
        </p:nvSpPr>
        <p:spPr bwMode="auto">
          <a:xfrm>
            <a:off x="1836016" y="1724603"/>
            <a:ext cx="8578644" cy="414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chemeClr val="tx1"/>
                </a:solidFill>
                <a:latin typeface="Verdana" panose="020B0604030504040204" pitchFamily="34" charset="0"/>
              </a:defRPr>
            </a:lvl1pPr>
            <a:lvl2pPr marL="742950" indent="-285750" eaLnBrk="0" hangingPunct="0">
              <a:defRPr sz="2200" b="1">
                <a:solidFill>
                  <a:schemeClr val="tx1"/>
                </a:solidFill>
                <a:latin typeface="Verdana" panose="020B0604030504040204" pitchFamily="34" charset="0"/>
              </a:defRPr>
            </a:lvl2pPr>
            <a:lvl3pPr marL="1143000" indent="-228600" eaLnBrk="0" hangingPunct="0">
              <a:defRPr sz="2200" b="1">
                <a:solidFill>
                  <a:schemeClr val="tx1"/>
                </a:solidFill>
                <a:latin typeface="Verdana" panose="020B0604030504040204" pitchFamily="34" charset="0"/>
              </a:defRPr>
            </a:lvl3pPr>
            <a:lvl4pPr marL="1600200" indent="-228600" eaLnBrk="0" hangingPunct="0">
              <a:defRPr sz="2200" b="1">
                <a:solidFill>
                  <a:schemeClr val="tx1"/>
                </a:solidFill>
                <a:latin typeface="Verdana" panose="020B0604030504040204" pitchFamily="34" charset="0"/>
              </a:defRPr>
            </a:lvl4pPr>
            <a:lvl5pPr marL="2057400" indent="-228600" eaLnBrk="0" hangingPunct="0">
              <a:defRPr sz="2200" b="1">
                <a:solidFill>
                  <a:schemeClr val="tx1"/>
                </a:solidFill>
                <a:latin typeface="Verdana" panose="020B0604030504040204" pitchFamily="34" charset="0"/>
              </a:defRPr>
            </a:lvl5pPr>
            <a:lvl6pPr marL="2514600" indent="-228600" eaLnBrk="0" fontAlgn="base" hangingPunct="0">
              <a:spcBef>
                <a:spcPct val="0"/>
              </a:spcBef>
              <a:spcAft>
                <a:spcPct val="0"/>
              </a:spcAft>
              <a:defRPr sz="2200" b="1">
                <a:solidFill>
                  <a:schemeClr val="tx1"/>
                </a:solidFill>
                <a:latin typeface="Verdana" panose="020B0604030504040204" pitchFamily="34" charset="0"/>
              </a:defRPr>
            </a:lvl6pPr>
            <a:lvl7pPr marL="2971800" indent="-228600" eaLnBrk="0" fontAlgn="base" hangingPunct="0">
              <a:spcBef>
                <a:spcPct val="0"/>
              </a:spcBef>
              <a:spcAft>
                <a:spcPct val="0"/>
              </a:spcAft>
              <a:defRPr sz="2200" b="1">
                <a:solidFill>
                  <a:schemeClr val="tx1"/>
                </a:solidFill>
                <a:latin typeface="Verdana" panose="020B0604030504040204" pitchFamily="34" charset="0"/>
              </a:defRPr>
            </a:lvl7pPr>
            <a:lvl8pPr marL="3429000" indent="-228600" eaLnBrk="0" fontAlgn="base" hangingPunct="0">
              <a:spcBef>
                <a:spcPct val="0"/>
              </a:spcBef>
              <a:spcAft>
                <a:spcPct val="0"/>
              </a:spcAft>
              <a:defRPr sz="2200" b="1">
                <a:solidFill>
                  <a:schemeClr val="tx1"/>
                </a:solidFill>
                <a:latin typeface="Verdana" panose="020B0604030504040204" pitchFamily="34" charset="0"/>
              </a:defRPr>
            </a:lvl8pPr>
            <a:lvl9pPr marL="3886200" indent="-228600" eaLnBrk="0" fontAlgn="base" hangingPunct="0">
              <a:spcBef>
                <a:spcPct val="0"/>
              </a:spcBef>
              <a:spcAft>
                <a:spcPct val="0"/>
              </a:spcAft>
              <a:defRPr sz="2200" b="1">
                <a:solidFill>
                  <a:schemeClr val="tx1"/>
                </a:solidFill>
                <a:latin typeface="Verdana" panose="020B0604030504040204" pitchFamily="34" charset="0"/>
              </a:defRPr>
            </a:lvl9pPr>
          </a:lstStyle>
          <a:p>
            <a:pPr eaLnBrk="1" hangingPunct="1">
              <a:spcAft>
                <a:spcPct val="60000"/>
              </a:spcAft>
            </a:pPr>
            <a:r>
              <a:rPr lang="en-US" altLang="en-US" sz="2800" b="0" dirty="0">
                <a:latin typeface="Times New Roman" panose="02020603050405020304" pitchFamily="18" charset="0"/>
                <a:cs typeface="Times New Roman" panose="02020603050405020304" pitchFamily="18" charset="0"/>
              </a:rPr>
              <a:t>The Industrial Revolution entered a second phase </a:t>
            </a:r>
            <a:r>
              <a:rPr lang="en-US" altLang="en-US" sz="2800" b="0" u="sng" dirty="0">
                <a:solidFill>
                  <a:srgbClr val="FF0000"/>
                </a:solidFill>
                <a:latin typeface="Times New Roman" panose="02020603050405020304" pitchFamily="18" charset="0"/>
                <a:cs typeface="Times New Roman" panose="02020603050405020304" pitchFamily="18" charset="0"/>
              </a:rPr>
              <a:t>by the mid-1800s. </a:t>
            </a:r>
            <a:r>
              <a:rPr lang="en-US" altLang="en-US" sz="2800" b="0" u="sng" dirty="0" smtClean="0">
                <a:solidFill>
                  <a:srgbClr val="FF0000"/>
                </a:solidFill>
                <a:latin typeface="Times New Roman" panose="02020603050405020304" pitchFamily="18" charset="0"/>
                <a:cs typeface="Times New Roman" panose="02020603050405020304" pitchFamily="18" charset="0"/>
              </a:rPr>
              <a:t>Factory conditions slowly began to improve through the work of labor unions.</a:t>
            </a:r>
            <a:endParaRPr lang="en-US" altLang="en-US" sz="2800" b="0" u="sng" dirty="0">
              <a:solidFill>
                <a:srgbClr val="FF0000"/>
              </a:solidFill>
              <a:latin typeface="Times New Roman" panose="02020603050405020304" pitchFamily="18" charset="0"/>
              <a:cs typeface="Times New Roman" panose="02020603050405020304" pitchFamily="18" charset="0"/>
            </a:endParaRPr>
          </a:p>
          <a:p>
            <a:pPr eaLnBrk="1" hangingPunct="1">
              <a:spcAft>
                <a:spcPct val="60000"/>
              </a:spcAft>
            </a:pPr>
            <a:r>
              <a:rPr lang="en-US" altLang="en-US" sz="2800" b="0" dirty="0">
                <a:latin typeface="Times New Roman" panose="02020603050405020304" pitchFamily="18" charset="0"/>
                <a:cs typeface="Times New Roman" panose="02020603050405020304" pitchFamily="18" charset="0"/>
              </a:rPr>
              <a:t>New industrial </a:t>
            </a:r>
            <a:r>
              <a:rPr lang="en-US" altLang="en-US" sz="2800" b="0" u="sng" dirty="0">
                <a:solidFill>
                  <a:srgbClr val="FF0000"/>
                </a:solidFill>
                <a:latin typeface="Times New Roman" panose="02020603050405020304" pitchFamily="18" charset="0"/>
                <a:cs typeface="Times New Roman" panose="02020603050405020304" pitchFamily="18" charset="0"/>
              </a:rPr>
              <a:t>powers and products </a:t>
            </a:r>
            <a:r>
              <a:rPr lang="en-US" altLang="en-US" sz="2800" b="0" u="sng" dirty="0" smtClean="0">
                <a:solidFill>
                  <a:srgbClr val="FF0000"/>
                </a:solidFill>
                <a:latin typeface="Times New Roman" panose="02020603050405020304" pitchFamily="18" charset="0"/>
                <a:cs typeface="Times New Roman" panose="02020603050405020304" pitchFamily="18" charset="0"/>
              </a:rPr>
              <a:t>emerged that created more jobs. </a:t>
            </a:r>
            <a:r>
              <a:rPr lang="en-US" altLang="en-US" sz="2800" b="0" u="sng" dirty="0">
                <a:solidFill>
                  <a:srgbClr val="FF0000"/>
                </a:solidFill>
                <a:latin typeface="Times New Roman" panose="02020603050405020304" pitchFamily="18" charset="0"/>
                <a:cs typeface="Times New Roman" panose="02020603050405020304" pitchFamily="18" charset="0"/>
              </a:rPr>
              <a:t>Giant companies arose due to changes in business organization. This second phase transformed Western economies</a:t>
            </a:r>
            <a:r>
              <a:rPr lang="en-US" altLang="en-US" sz="2800" b="0" dirty="0">
                <a:latin typeface="Times New Roman" panose="02020603050405020304" pitchFamily="18" charset="0"/>
                <a:cs typeface="Times New Roman" panose="02020603050405020304" pitchFamily="18" charset="0"/>
              </a:rPr>
              <a:t>.</a:t>
            </a:r>
          </a:p>
        </p:txBody>
      </p:sp>
      <p:sp>
        <p:nvSpPr>
          <p:cNvPr id="7171" name="Rectangle 11"/>
          <p:cNvSpPr>
            <a:spLocks noChangeArrowheads="1"/>
          </p:cNvSpPr>
          <p:nvPr/>
        </p:nvSpPr>
        <p:spPr bwMode="auto">
          <a:xfrm>
            <a:off x="1309255" y="522722"/>
            <a:ext cx="1047403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chemeClr val="tx1"/>
                </a:solidFill>
                <a:latin typeface="Verdana" panose="020B0604030504040204" pitchFamily="34" charset="0"/>
              </a:defRPr>
            </a:lvl1pPr>
            <a:lvl2pPr marL="742950" indent="-285750" eaLnBrk="0" hangingPunct="0">
              <a:defRPr sz="2200" b="1">
                <a:solidFill>
                  <a:schemeClr val="tx1"/>
                </a:solidFill>
                <a:latin typeface="Verdana" panose="020B0604030504040204" pitchFamily="34" charset="0"/>
              </a:defRPr>
            </a:lvl2pPr>
            <a:lvl3pPr marL="1143000" indent="-228600" eaLnBrk="0" hangingPunct="0">
              <a:defRPr sz="2200" b="1">
                <a:solidFill>
                  <a:schemeClr val="tx1"/>
                </a:solidFill>
                <a:latin typeface="Verdana" panose="020B0604030504040204" pitchFamily="34" charset="0"/>
              </a:defRPr>
            </a:lvl3pPr>
            <a:lvl4pPr marL="1600200" indent="-228600" eaLnBrk="0" hangingPunct="0">
              <a:defRPr sz="2200" b="1">
                <a:solidFill>
                  <a:schemeClr val="tx1"/>
                </a:solidFill>
                <a:latin typeface="Verdana" panose="020B0604030504040204" pitchFamily="34" charset="0"/>
              </a:defRPr>
            </a:lvl4pPr>
            <a:lvl5pPr marL="2057400" indent="-228600" eaLnBrk="0" hangingPunct="0">
              <a:defRPr sz="2200" b="1">
                <a:solidFill>
                  <a:schemeClr val="tx1"/>
                </a:solidFill>
                <a:latin typeface="Verdana" panose="020B0604030504040204" pitchFamily="34" charset="0"/>
              </a:defRPr>
            </a:lvl5pPr>
            <a:lvl6pPr marL="2514600" indent="-228600" eaLnBrk="0" fontAlgn="base" hangingPunct="0">
              <a:spcBef>
                <a:spcPct val="0"/>
              </a:spcBef>
              <a:spcAft>
                <a:spcPct val="0"/>
              </a:spcAft>
              <a:defRPr sz="2200" b="1">
                <a:solidFill>
                  <a:schemeClr val="tx1"/>
                </a:solidFill>
                <a:latin typeface="Verdana" panose="020B0604030504040204" pitchFamily="34" charset="0"/>
              </a:defRPr>
            </a:lvl6pPr>
            <a:lvl7pPr marL="2971800" indent="-228600" eaLnBrk="0" fontAlgn="base" hangingPunct="0">
              <a:spcBef>
                <a:spcPct val="0"/>
              </a:spcBef>
              <a:spcAft>
                <a:spcPct val="0"/>
              </a:spcAft>
              <a:defRPr sz="2200" b="1">
                <a:solidFill>
                  <a:schemeClr val="tx1"/>
                </a:solidFill>
                <a:latin typeface="Verdana" panose="020B0604030504040204" pitchFamily="34" charset="0"/>
              </a:defRPr>
            </a:lvl7pPr>
            <a:lvl8pPr marL="3429000" indent="-228600" eaLnBrk="0" fontAlgn="base" hangingPunct="0">
              <a:spcBef>
                <a:spcPct val="0"/>
              </a:spcBef>
              <a:spcAft>
                <a:spcPct val="0"/>
              </a:spcAft>
              <a:defRPr sz="2200" b="1">
                <a:solidFill>
                  <a:schemeClr val="tx1"/>
                </a:solidFill>
                <a:latin typeface="Verdana" panose="020B0604030504040204" pitchFamily="34" charset="0"/>
              </a:defRPr>
            </a:lvl8pPr>
            <a:lvl9pPr marL="3886200" indent="-228600" eaLnBrk="0" fontAlgn="base" hangingPunct="0">
              <a:spcBef>
                <a:spcPct val="0"/>
              </a:spcBef>
              <a:spcAft>
                <a:spcPct val="0"/>
              </a:spcAft>
              <a:defRPr sz="2200" b="1">
                <a:solidFill>
                  <a:schemeClr val="tx1"/>
                </a:solidFill>
                <a:latin typeface="Verdana" panose="020B0604030504040204" pitchFamily="34" charset="0"/>
              </a:defRPr>
            </a:lvl9pPr>
          </a:lstStyle>
          <a:p>
            <a:pPr eaLnBrk="1" hangingPunct="1">
              <a:spcAft>
                <a:spcPct val="60000"/>
              </a:spcAft>
            </a:pPr>
            <a:r>
              <a:rPr lang="en-US" altLang="en-US" sz="2800" i="1" dirty="0">
                <a:latin typeface="Times New Roman" panose="02020603050405020304" pitchFamily="18" charset="0"/>
                <a:cs typeface="Times New Roman" panose="02020603050405020304" pitchFamily="18" charset="0"/>
              </a:rPr>
              <a:t>How did science, technology, and big business promote industrial growth?</a:t>
            </a:r>
            <a:endParaRPr lang="en-US" altLang="en-US" sz="2400" i="1" dirty="0">
              <a:latin typeface="Times New Roman" panose="02020603050405020304" pitchFamily="18" charset="0"/>
              <a:cs typeface="Times New Roman" panose="02020603050405020304" pitchFamily="18" charset="0"/>
            </a:endParaRPr>
          </a:p>
        </p:txBody>
      </p:sp>
      <p:pic>
        <p:nvPicPr>
          <p:cNvPr id="7172" name="Picture 15" descr="HSUS09_EQ_logo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055" y="522722"/>
            <a:ext cx="57408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60362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1000"/>
                                  </p:stCondLst>
                                  <p:childTnLst>
                                    <p:set>
                                      <p:cBhvr>
                                        <p:cTn id="6" dur="1" fill="hold">
                                          <p:stCondLst>
                                            <p:cond delay="0"/>
                                          </p:stCondLst>
                                        </p:cTn>
                                        <p:tgtEl>
                                          <p:spTgt spid="5130">
                                            <p:txEl>
                                              <p:pRg st="0" end="0"/>
                                            </p:txEl>
                                          </p:spTgt>
                                        </p:tgtEl>
                                        <p:attrNameLst>
                                          <p:attrName>style.visibility</p:attrName>
                                        </p:attrNameLst>
                                      </p:cBhvr>
                                      <p:to>
                                        <p:strVal val="visible"/>
                                      </p:to>
                                    </p:set>
                                    <p:anim calcmode="lin" valueType="num">
                                      <p:cBhvr additive="base">
                                        <p:cTn id="7" dur="1000" fill="hold"/>
                                        <p:tgtEl>
                                          <p:spTgt spid="5130">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130">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4" fill="hold" nodeType="afterEffect">
                                  <p:stCondLst>
                                    <p:cond delay="1000"/>
                                  </p:stCondLst>
                                  <p:childTnLst>
                                    <p:set>
                                      <p:cBhvr>
                                        <p:cTn id="11" dur="1" fill="hold">
                                          <p:stCondLst>
                                            <p:cond delay="0"/>
                                          </p:stCondLst>
                                        </p:cTn>
                                        <p:tgtEl>
                                          <p:spTgt spid="5130">
                                            <p:txEl>
                                              <p:pRg st="1" end="1"/>
                                            </p:txEl>
                                          </p:spTgt>
                                        </p:tgtEl>
                                        <p:attrNameLst>
                                          <p:attrName>style.visibility</p:attrName>
                                        </p:attrNameLst>
                                      </p:cBhvr>
                                      <p:to>
                                        <p:strVal val="visible"/>
                                      </p:to>
                                    </p:set>
                                    <p:anim calcmode="lin" valueType="num">
                                      <p:cBhvr additive="base">
                                        <p:cTn id="12" dur="1000" fill="hold"/>
                                        <p:tgtEl>
                                          <p:spTgt spid="5130">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513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503" y="990692"/>
            <a:ext cx="11783291" cy="1325563"/>
          </a:xfrm>
        </p:spPr>
        <p:txBody>
          <a:bodyPr>
            <a:normAutofit fontScale="90000"/>
          </a:bodyPr>
          <a:lstStyle/>
          <a:p>
            <a:r>
              <a:rPr lang="en-US" sz="4000" i="1" u="sng" dirty="0">
                <a:latin typeface="Times New Roman" panose="02020603050405020304" pitchFamily="18" charset="0"/>
                <a:cs typeface="Times New Roman" panose="02020603050405020304" pitchFamily="18" charset="0"/>
              </a:rPr>
              <a:t>Which of the following statements do you agree with the most</a:t>
            </a:r>
            <a:r>
              <a:rPr lang="en-US" sz="4000" i="1" u="sng" dirty="0" smtClean="0">
                <a:latin typeface="Times New Roman" panose="02020603050405020304" pitchFamily="18" charset="0"/>
                <a:cs typeface="Times New Roman" panose="02020603050405020304" pitchFamily="18" charset="0"/>
              </a:rPr>
              <a:t>?</a:t>
            </a:r>
            <a:br>
              <a:rPr lang="en-US" sz="4000" i="1" u="sng" dirty="0" smtClean="0">
                <a:latin typeface="Times New Roman" panose="02020603050405020304" pitchFamily="18" charset="0"/>
                <a:cs typeface="Times New Roman" panose="02020603050405020304" pitchFamily="18" charset="0"/>
              </a:rPr>
            </a:br>
            <a:endParaRPr lang="en-US" sz="4000" i="1"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19099" y="2179785"/>
            <a:ext cx="11353800" cy="2402848"/>
          </a:xfrm>
        </p:spPr>
        <p:txBody>
          <a:bodyPr>
            <a:noAutofit/>
          </a:bodyPr>
          <a:lstStyle/>
          <a:p>
            <a:pPr marL="514350" indent="-514350">
              <a:buFont typeface="+mj-lt"/>
              <a:buAutoNum type="alphaUcPeriod"/>
            </a:pPr>
            <a:r>
              <a:rPr lang="en-US" sz="3200" dirty="0">
                <a:latin typeface="Times New Roman" panose="02020603050405020304" pitchFamily="18" charset="0"/>
                <a:cs typeface="Times New Roman" panose="02020603050405020304" pitchFamily="18" charset="0"/>
              </a:rPr>
              <a:t>Technology is always beneficial, as it makes life easier.</a:t>
            </a:r>
          </a:p>
          <a:p>
            <a:pPr marL="514350" indent="-514350">
              <a:buFont typeface="+mj-lt"/>
              <a:buAutoNum type="alphaUcPeriod"/>
            </a:pPr>
            <a:r>
              <a:rPr lang="en-US" sz="3200" dirty="0">
                <a:latin typeface="Times New Roman" panose="02020603050405020304" pitchFamily="18" charset="0"/>
                <a:cs typeface="Times New Roman" panose="02020603050405020304" pitchFamily="18" charset="0"/>
              </a:rPr>
              <a:t>Technology can be beneficial, provided it doesn't control our life.</a:t>
            </a:r>
          </a:p>
          <a:p>
            <a:pPr marL="514350" indent="-514350">
              <a:buFont typeface="+mj-lt"/>
              <a:buAutoNum type="alphaUcPeriod"/>
            </a:pPr>
            <a:r>
              <a:rPr lang="en-US" sz="3200" dirty="0">
                <a:latin typeface="Times New Roman" panose="02020603050405020304" pitchFamily="18" charset="0"/>
                <a:cs typeface="Times New Roman" panose="02020603050405020304" pitchFamily="18" charset="0"/>
              </a:rPr>
              <a:t>Technology can be destructive, as it breaks down traditions.</a:t>
            </a:r>
          </a:p>
          <a:p>
            <a:pPr marL="514350" indent="-514350">
              <a:buFont typeface="+mj-lt"/>
              <a:buAutoNum type="alphaUcPeriod"/>
            </a:pPr>
            <a:r>
              <a:rPr lang="en-US" sz="3200" dirty="0">
                <a:latin typeface="Times New Roman" panose="02020603050405020304" pitchFamily="18" charset="0"/>
                <a:cs typeface="Times New Roman" panose="02020603050405020304" pitchFamily="18" charset="0"/>
              </a:rPr>
              <a:t>Technology is always destructive, as it makes life too hectic.</a:t>
            </a:r>
          </a:p>
        </p:txBody>
      </p:sp>
      <p:sp>
        <p:nvSpPr>
          <p:cNvPr id="4" name="TextBox 3"/>
          <p:cNvSpPr txBox="1"/>
          <p:nvPr/>
        </p:nvSpPr>
        <p:spPr>
          <a:xfrm>
            <a:off x="1169582" y="255181"/>
            <a:ext cx="9101470" cy="523220"/>
          </a:xfrm>
          <a:prstGeom prst="rect">
            <a:avLst/>
          </a:prstGeom>
          <a:noFill/>
        </p:spPr>
        <p:txBody>
          <a:bodyPr wrap="square" rtlCol="0">
            <a:spAutoFit/>
          </a:bodyPr>
          <a:lstStyle/>
          <a:p>
            <a:pPr algn="ctr"/>
            <a:r>
              <a:rPr lang="en-US" sz="2800" u="sng" dirty="0">
                <a:latin typeface="Times New Roman" panose="02020603050405020304" pitchFamily="18" charset="0"/>
                <a:cs typeface="Times New Roman" panose="02020603050405020304" pitchFamily="18" charset="0"/>
              </a:rPr>
              <a:t>Student Poll </a:t>
            </a:r>
          </a:p>
        </p:txBody>
      </p:sp>
      <p:sp>
        <p:nvSpPr>
          <p:cNvPr id="5" name="TextBox 4"/>
          <p:cNvSpPr txBox="1"/>
          <p:nvPr/>
        </p:nvSpPr>
        <p:spPr>
          <a:xfrm>
            <a:off x="261503" y="5321603"/>
            <a:ext cx="9100706" cy="954107"/>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Throughout this chapter we will learn about how technology affected the </a:t>
            </a:r>
            <a:r>
              <a:rPr lang="en-US" sz="2800" dirty="0" smtClean="0">
                <a:latin typeface="Times New Roman" panose="02020603050405020304" pitchFamily="18" charset="0"/>
                <a:cs typeface="Times New Roman" panose="02020603050405020304" pitchFamily="18" charset="0"/>
              </a:rPr>
              <a:t>daily </a:t>
            </a:r>
            <a:r>
              <a:rPr lang="en-US" sz="2800" dirty="0">
                <a:latin typeface="Times New Roman" panose="02020603050405020304" pitchFamily="18" charset="0"/>
                <a:cs typeface="Times New Roman" panose="02020603050405020304" pitchFamily="18" charset="0"/>
              </a:rPr>
              <a:t>lives of people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8332" y="4739315"/>
            <a:ext cx="2683668" cy="2118685"/>
          </a:xfrm>
          <a:prstGeom prst="rect">
            <a:avLst/>
          </a:prstGeom>
        </p:spPr>
      </p:pic>
    </p:spTree>
    <p:extLst>
      <p:ext uri="{BB962C8B-B14F-4D97-AF65-F5344CB8AC3E}">
        <p14:creationId xmlns:p14="http://schemas.microsoft.com/office/powerpoint/2010/main" val="67035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65274" y="166181"/>
            <a:ext cx="10366745" cy="830997"/>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Chapter 9 Life in the Industrial Age (1800 – 1914)</a:t>
            </a:r>
          </a:p>
          <a:p>
            <a:pPr algn="ctr"/>
            <a:r>
              <a:rPr lang="en-US" sz="2400" dirty="0">
                <a:latin typeface="Times New Roman" panose="02020603050405020304" pitchFamily="18" charset="0"/>
                <a:cs typeface="Times New Roman" panose="02020603050405020304" pitchFamily="18" charset="0"/>
              </a:rPr>
              <a:t>Section 1 – The Industrial Revolution </a:t>
            </a:r>
            <a:r>
              <a:rPr lang="en-US" sz="2400" dirty="0" smtClean="0">
                <a:latin typeface="Times New Roman" panose="02020603050405020304" pitchFamily="18" charset="0"/>
                <a:cs typeface="Times New Roman" panose="02020603050405020304" pitchFamily="18" charset="0"/>
              </a:rPr>
              <a:t>Spreads: New </a:t>
            </a:r>
            <a:r>
              <a:rPr lang="en-US" sz="2400" dirty="0">
                <a:latin typeface="Times New Roman" panose="02020603050405020304" pitchFamily="18" charset="0"/>
                <a:cs typeface="Times New Roman" panose="02020603050405020304" pitchFamily="18" charset="0"/>
              </a:rPr>
              <a:t>Technology &amp; </a:t>
            </a:r>
            <a:r>
              <a:rPr lang="en-US" sz="2400" dirty="0" smtClean="0">
                <a:latin typeface="Times New Roman" panose="02020603050405020304" pitchFamily="18" charset="0"/>
                <a:cs typeface="Times New Roman" panose="02020603050405020304" pitchFamily="18" charset="0"/>
              </a:rPr>
              <a:t>Business</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07777" y="1388100"/>
            <a:ext cx="4944139" cy="4170372"/>
          </a:xfrm>
          <a:prstGeom prst="rect">
            <a:avLst/>
          </a:prstGeom>
          <a:noFill/>
        </p:spPr>
        <p:txBody>
          <a:bodyPr wrap="square" rtlCol="0">
            <a:spAutoFit/>
          </a:bodyPr>
          <a:lstStyle/>
          <a:p>
            <a:r>
              <a:rPr lang="en-US" sz="2400" b="1" u="sng" dirty="0">
                <a:latin typeface="Times New Roman" panose="02020603050405020304" pitchFamily="18" charset="0"/>
                <a:cs typeface="Times New Roman" panose="02020603050405020304" pitchFamily="18" charset="0"/>
              </a:rPr>
              <a:t>Objectives</a:t>
            </a:r>
            <a:r>
              <a:rPr lang="en-US" sz="2400" b="1" dirty="0">
                <a:latin typeface="Times New Roman" panose="02020603050405020304" pitchFamily="18" charset="0"/>
                <a:cs typeface="Times New Roman" panose="02020603050405020304" pitchFamily="18" charset="0"/>
              </a:rPr>
              <a:t>: </a:t>
            </a:r>
          </a:p>
          <a:p>
            <a:endParaRPr lang="en-US" sz="1100" b="1" dirty="0">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List the industrial powers that emerged in the 1800s</a:t>
            </a:r>
          </a:p>
          <a:p>
            <a:pPr lvl="1"/>
            <a:endParaRPr lang="en-US" dirty="0">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Describe the impact of new technology on industry, transportation, and communication.</a:t>
            </a:r>
          </a:p>
          <a:p>
            <a:pPr lvl="1"/>
            <a:endParaRPr lang="en-US" dirty="0">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Understand how big business emerged in the late 1800s.</a:t>
            </a:r>
          </a:p>
        </p:txBody>
      </p:sp>
      <p:sp>
        <p:nvSpPr>
          <p:cNvPr id="6" name="TextBox 5"/>
          <p:cNvSpPr txBox="1"/>
          <p:nvPr/>
        </p:nvSpPr>
        <p:spPr>
          <a:xfrm>
            <a:off x="1339702" y="6219863"/>
            <a:ext cx="10026503" cy="461665"/>
          </a:xfrm>
          <a:prstGeom prst="rect">
            <a:avLst/>
          </a:prstGeom>
          <a:noFill/>
        </p:spPr>
        <p:txBody>
          <a:bodyPr wrap="square" rtlCol="0">
            <a:spAutoFit/>
          </a:bodyPr>
          <a:lstStyle/>
          <a:p>
            <a:r>
              <a:rPr lang="en-US" sz="2400" b="1" i="1" dirty="0">
                <a:latin typeface="Times New Roman" panose="02020603050405020304" pitchFamily="18" charset="0"/>
                <a:cs typeface="Times New Roman" panose="02020603050405020304" pitchFamily="18" charset="0"/>
              </a:rPr>
              <a:t>How did science, technology, and big business promote industrial growth?</a:t>
            </a:r>
          </a:p>
        </p:txBody>
      </p:sp>
      <p:pic>
        <p:nvPicPr>
          <p:cNvPr id="7" name="Picture 15" descr="HSUS09_EQ_logo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438" y="6084628"/>
            <a:ext cx="57408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descr="Image result for children in factories gir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6910" y="1203649"/>
            <a:ext cx="4569445" cy="340243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telephones industrial revolu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0405" y="3607418"/>
            <a:ext cx="3946967" cy="252771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telephones industrial revolu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13046" y="1037242"/>
            <a:ext cx="2039332" cy="257017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radio industrial revolution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5670" y="4606080"/>
            <a:ext cx="3064735" cy="1402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049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9"/>
          <p:cNvSpPr txBox="1">
            <a:spLocks noChangeArrowheads="1"/>
          </p:cNvSpPr>
          <p:nvPr/>
        </p:nvSpPr>
        <p:spPr bwMode="auto">
          <a:xfrm>
            <a:off x="1676401" y="88606"/>
            <a:ext cx="78501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chemeClr val="tx1"/>
                </a:solidFill>
                <a:latin typeface="Verdana" panose="020B0604030504040204" pitchFamily="34" charset="0"/>
              </a:defRPr>
            </a:lvl1pPr>
            <a:lvl2pPr marL="742950" indent="-285750" eaLnBrk="0" hangingPunct="0">
              <a:defRPr sz="2200" b="1">
                <a:solidFill>
                  <a:schemeClr val="tx1"/>
                </a:solidFill>
                <a:latin typeface="Verdana" panose="020B0604030504040204" pitchFamily="34" charset="0"/>
              </a:defRPr>
            </a:lvl2pPr>
            <a:lvl3pPr marL="1143000" indent="-228600" eaLnBrk="0" hangingPunct="0">
              <a:defRPr sz="2200" b="1">
                <a:solidFill>
                  <a:schemeClr val="tx1"/>
                </a:solidFill>
                <a:latin typeface="Verdana" panose="020B0604030504040204" pitchFamily="34" charset="0"/>
              </a:defRPr>
            </a:lvl3pPr>
            <a:lvl4pPr marL="1600200" indent="-228600" eaLnBrk="0" hangingPunct="0">
              <a:defRPr sz="2200" b="1">
                <a:solidFill>
                  <a:schemeClr val="tx1"/>
                </a:solidFill>
                <a:latin typeface="Verdana" panose="020B0604030504040204" pitchFamily="34" charset="0"/>
              </a:defRPr>
            </a:lvl4pPr>
            <a:lvl5pPr marL="2057400" indent="-228600" eaLnBrk="0" hangingPunct="0">
              <a:defRPr sz="2200" b="1">
                <a:solidFill>
                  <a:schemeClr val="tx1"/>
                </a:solidFill>
                <a:latin typeface="Verdana" panose="020B0604030504040204" pitchFamily="34" charset="0"/>
              </a:defRPr>
            </a:lvl5pPr>
            <a:lvl6pPr marL="2514600" indent="-228600" eaLnBrk="0" fontAlgn="base" hangingPunct="0">
              <a:spcBef>
                <a:spcPct val="0"/>
              </a:spcBef>
              <a:spcAft>
                <a:spcPct val="0"/>
              </a:spcAft>
              <a:defRPr sz="2200" b="1">
                <a:solidFill>
                  <a:schemeClr val="tx1"/>
                </a:solidFill>
                <a:latin typeface="Verdana" panose="020B0604030504040204" pitchFamily="34" charset="0"/>
              </a:defRPr>
            </a:lvl6pPr>
            <a:lvl7pPr marL="2971800" indent="-228600" eaLnBrk="0" fontAlgn="base" hangingPunct="0">
              <a:spcBef>
                <a:spcPct val="0"/>
              </a:spcBef>
              <a:spcAft>
                <a:spcPct val="0"/>
              </a:spcAft>
              <a:defRPr sz="2200" b="1">
                <a:solidFill>
                  <a:schemeClr val="tx1"/>
                </a:solidFill>
                <a:latin typeface="Verdana" panose="020B0604030504040204" pitchFamily="34" charset="0"/>
              </a:defRPr>
            </a:lvl7pPr>
            <a:lvl8pPr marL="3429000" indent="-228600" eaLnBrk="0" fontAlgn="base" hangingPunct="0">
              <a:spcBef>
                <a:spcPct val="0"/>
              </a:spcBef>
              <a:spcAft>
                <a:spcPct val="0"/>
              </a:spcAft>
              <a:defRPr sz="2200" b="1">
                <a:solidFill>
                  <a:schemeClr val="tx1"/>
                </a:solidFill>
                <a:latin typeface="Verdana" panose="020B0604030504040204" pitchFamily="34" charset="0"/>
              </a:defRPr>
            </a:lvl8pPr>
            <a:lvl9pPr marL="3886200" indent="-228600" eaLnBrk="0" fontAlgn="base" hangingPunct="0">
              <a:spcBef>
                <a:spcPct val="0"/>
              </a:spcBef>
              <a:spcAft>
                <a:spcPct val="0"/>
              </a:spcAft>
              <a:defRPr sz="2200" b="1">
                <a:solidFill>
                  <a:schemeClr val="tx1"/>
                </a:solidFill>
                <a:latin typeface="Verdana" panose="020B0604030504040204" pitchFamily="34" charset="0"/>
              </a:defRPr>
            </a:lvl9pPr>
          </a:lstStyle>
          <a:p>
            <a:pPr algn="ctr" eaLnBrk="1" hangingPunct="1">
              <a:spcAft>
                <a:spcPct val="60000"/>
              </a:spcAft>
            </a:pPr>
            <a:r>
              <a:rPr lang="en-US" altLang="en-US" u="sng" dirty="0">
                <a:latin typeface="Times New Roman" panose="02020603050405020304" pitchFamily="18" charset="0"/>
                <a:cs typeface="Times New Roman" panose="02020603050405020304" pitchFamily="18" charset="0"/>
              </a:rPr>
              <a:t>Terms and People</a:t>
            </a:r>
          </a:p>
        </p:txBody>
      </p:sp>
      <p:sp>
        <p:nvSpPr>
          <p:cNvPr id="4099" name="Rectangle 13"/>
          <p:cNvSpPr>
            <a:spLocks noChangeArrowheads="1"/>
          </p:cNvSpPr>
          <p:nvPr/>
        </p:nvSpPr>
        <p:spPr bwMode="auto">
          <a:xfrm>
            <a:off x="159972" y="519493"/>
            <a:ext cx="1184467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sz="2200" b="1">
                <a:solidFill>
                  <a:schemeClr val="tx1"/>
                </a:solidFill>
                <a:latin typeface="Verdana" panose="020B0604030504040204" pitchFamily="34" charset="0"/>
              </a:defRPr>
            </a:lvl1pPr>
            <a:lvl2pPr marL="742950" indent="-285750" eaLnBrk="0" hangingPunct="0">
              <a:defRPr sz="2200" b="1">
                <a:solidFill>
                  <a:schemeClr val="tx1"/>
                </a:solidFill>
                <a:latin typeface="Verdana" panose="020B0604030504040204" pitchFamily="34" charset="0"/>
              </a:defRPr>
            </a:lvl2pPr>
            <a:lvl3pPr marL="1143000" indent="-228600" eaLnBrk="0" hangingPunct="0">
              <a:defRPr sz="2200" b="1">
                <a:solidFill>
                  <a:schemeClr val="tx1"/>
                </a:solidFill>
                <a:latin typeface="Verdana" panose="020B0604030504040204" pitchFamily="34" charset="0"/>
              </a:defRPr>
            </a:lvl3pPr>
            <a:lvl4pPr marL="1600200" indent="-228600" eaLnBrk="0" hangingPunct="0">
              <a:defRPr sz="2200" b="1">
                <a:solidFill>
                  <a:schemeClr val="tx1"/>
                </a:solidFill>
                <a:latin typeface="Verdana" panose="020B0604030504040204" pitchFamily="34" charset="0"/>
              </a:defRPr>
            </a:lvl4pPr>
            <a:lvl5pPr marL="2057400" indent="-228600" eaLnBrk="0" hangingPunct="0">
              <a:defRPr sz="2200" b="1">
                <a:solidFill>
                  <a:schemeClr val="tx1"/>
                </a:solidFill>
                <a:latin typeface="Verdana" panose="020B0604030504040204" pitchFamily="34" charset="0"/>
              </a:defRPr>
            </a:lvl5pPr>
            <a:lvl6pPr marL="2514600" indent="-228600" eaLnBrk="0" fontAlgn="base" hangingPunct="0">
              <a:spcBef>
                <a:spcPct val="0"/>
              </a:spcBef>
              <a:spcAft>
                <a:spcPct val="0"/>
              </a:spcAft>
              <a:defRPr sz="2200" b="1">
                <a:solidFill>
                  <a:schemeClr val="tx1"/>
                </a:solidFill>
                <a:latin typeface="Verdana" panose="020B0604030504040204" pitchFamily="34" charset="0"/>
              </a:defRPr>
            </a:lvl6pPr>
            <a:lvl7pPr marL="2971800" indent="-228600" eaLnBrk="0" fontAlgn="base" hangingPunct="0">
              <a:spcBef>
                <a:spcPct val="0"/>
              </a:spcBef>
              <a:spcAft>
                <a:spcPct val="0"/>
              </a:spcAft>
              <a:defRPr sz="2200" b="1">
                <a:solidFill>
                  <a:schemeClr val="tx1"/>
                </a:solidFill>
                <a:latin typeface="Verdana" panose="020B0604030504040204" pitchFamily="34" charset="0"/>
              </a:defRPr>
            </a:lvl7pPr>
            <a:lvl8pPr marL="3429000" indent="-228600" eaLnBrk="0" fontAlgn="base" hangingPunct="0">
              <a:spcBef>
                <a:spcPct val="0"/>
              </a:spcBef>
              <a:spcAft>
                <a:spcPct val="0"/>
              </a:spcAft>
              <a:defRPr sz="2200" b="1">
                <a:solidFill>
                  <a:schemeClr val="tx1"/>
                </a:solidFill>
                <a:latin typeface="Verdana" panose="020B0604030504040204" pitchFamily="34" charset="0"/>
              </a:defRPr>
            </a:lvl8pPr>
            <a:lvl9pPr marL="3886200" indent="-228600" eaLnBrk="0" fontAlgn="base" hangingPunct="0">
              <a:spcBef>
                <a:spcPct val="0"/>
              </a:spcBef>
              <a:spcAft>
                <a:spcPct val="0"/>
              </a:spcAft>
              <a:defRPr sz="2200" b="1">
                <a:solidFill>
                  <a:schemeClr val="tx1"/>
                </a:solidFill>
                <a:latin typeface="Verdana" panose="020B0604030504040204" pitchFamily="34" charset="0"/>
              </a:defRPr>
            </a:lvl9pPr>
          </a:lstStyle>
          <a:p>
            <a:pPr marL="0" indent="0" eaLnBrk="1" hangingPunct="1">
              <a:spcAft>
                <a:spcPct val="60000"/>
              </a:spcAft>
              <a:buSzPct val="80000"/>
            </a:pPr>
            <a:r>
              <a:rPr lang="en-US" altLang="en-US" sz="2000" dirty="0">
                <a:solidFill>
                  <a:srgbClr val="FF0000"/>
                </a:solidFill>
                <a:latin typeface="Times New Roman" panose="02020603050405020304" pitchFamily="18" charset="0"/>
                <a:cs typeface="Times New Roman" panose="02020603050405020304" pitchFamily="18" charset="0"/>
              </a:rPr>
              <a:t>Henry Bessemer</a:t>
            </a:r>
            <a:r>
              <a:rPr lang="en-US" altLang="en-US" sz="2000" dirty="0">
                <a:latin typeface="Times New Roman" panose="02020603050405020304" pitchFamily="18" charset="0"/>
                <a:cs typeface="Times New Roman" panose="02020603050405020304" pitchFamily="18" charset="0"/>
              </a:rPr>
              <a:t> </a:t>
            </a:r>
            <a:r>
              <a:rPr lang="en-US" altLang="en-US" sz="2000" b="0" dirty="0">
                <a:latin typeface="Times New Roman" panose="02020603050405020304" pitchFamily="18" charset="0"/>
                <a:cs typeface="Times New Roman" panose="02020603050405020304" pitchFamily="18" charset="0"/>
              </a:rPr>
              <a:t>– a British engineer who developed a new process for making steel from iron in 1856</a:t>
            </a:r>
          </a:p>
          <a:p>
            <a:pPr marL="0" indent="0" eaLnBrk="1" hangingPunct="1">
              <a:spcAft>
                <a:spcPct val="60000"/>
              </a:spcAft>
              <a:buSzPct val="80000"/>
            </a:pPr>
            <a:r>
              <a:rPr lang="en-US" altLang="en-US" sz="2000" dirty="0">
                <a:solidFill>
                  <a:srgbClr val="FF0000"/>
                </a:solidFill>
                <a:latin typeface="Times New Roman" panose="02020603050405020304" pitchFamily="18" charset="0"/>
                <a:cs typeface="Times New Roman" panose="02020603050405020304" pitchFamily="18" charset="0"/>
              </a:rPr>
              <a:t>Alfred Nobel</a:t>
            </a:r>
            <a:r>
              <a:rPr lang="en-US" altLang="en-US" sz="2000" dirty="0">
                <a:latin typeface="Times New Roman" panose="02020603050405020304" pitchFamily="18" charset="0"/>
                <a:cs typeface="Times New Roman" panose="02020603050405020304" pitchFamily="18" charset="0"/>
              </a:rPr>
              <a:t> </a:t>
            </a:r>
            <a:r>
              <a:rPr lang="en-US" altLang="en-US" sz="2000" b="0" dirty="0">
                <a:latin typeface="Times New Roman" panose="02020603050405020304" pitchFamily="18" charset="0"/>
                <a:cs typeface="Times New Roman" panose="02020603050405020304" pitchFamily="18" charset="0"/>
              </a:rPr>
              <a:t>– a Swedish chemist who invented dynamite in 1866</a:t>
            </a:r>
          </a:p>
          <a:p>
            <a:pPr marL="0" indent="0" eaLnBrk="1" hangingPunct="1">
              <a:spcAft>
                <a:spcPct val="60000"/>
              </a:spcAft>
              <a:buSzPct val="80000"/>
            </a:pPr>
            <a:r>
              <a:rPr lang="en-US" altLang="en-US" sz="2000" dirty="0">
                <a:solidFill>
                  <a:srgbClr val="FF0000"/>
                </a:solidFill>
                <a:latin typeface="Times New Roman" panose="02020603050405020304" pitchFamily="18" charset="0"/>
                <a:cs typeface="Times New Roman" panose="02020603050405020304" pitchFamily="18" charset="0"/>
              </a:rPr>
              <a:t>Michael Faraday</a:t>
            </a:r>
            <a:r>
              <a:rPr lang="en-US" altLang="en-US" sz="2000" dirty="0">
                <a:latin typeface="Times New Roman" panose="02020603050405020304" pitchFamily="18" charset="0"/>
                <a:cs typeface="Times New Roman" panose="02020603050405020304" pitchFamily="18" charset="0"/>
              </a:rPr>
              <a:t> </a:t>
            </a:r>
            <a:r>
              <a:rPr lang="en-US" altLang="en-US" sz="2000" b="0" dirty="0">
                <a:latin typeface="Times New Roman" panose="02020603050405020304" pitchFamily="18" charset="0"/>
                <a:cs typeface="Times New Roman" panose="02020603050405020304" pitchFamily="18" charset="0"/>
              </a:rPr>
              <a:t>– an English chemist who created the first electric motor in the 1800s</a:t>
            </a:r>
          </a:p>
          <a:p>
            <a:pPr marL="0" indent="0" eaLnBrk="1" hangingPunct="1">
              <a:spcAft>
                <a:spcPct val="60000"/>
              </a:spcAft>
              <a:buSzPct val="80000"/>
            </a:pPr>
            <a:r>
              <a:rPr lang="en-US" altLang="en-US" sz="2000" dirty="0">
                <a:solidFill>
                  <a:srgbClr val="FF0000"/>
                </a:solidFill>
                <a:latin typeface="Times New Roman" panose="02020603050405020304" pitchFamily="18" charset="0"/>
                <a:cs typeface="Times New Roman" panose="02020603050405020304" pitchFamily="18" charset="0"/>
              </a:rPr>
              <a:t>dynamo</a:t>
            </a:r>
            <a:r>
              <a:rPr lang="en-US" altLang="en-US" sz="2000" b="0" dirty="0">
                <a:latin typeface="Times New Roman" panose="02020603050405020304" pitchFamily="18" charset="0"/>
                <a:cs typeface="Times New Roman" panose="02020603050405020304" pitchFamily="18" charset="0"/>
              </a:rPr>
              <a:t> – a machine that is used to generate electricity</a:t>
            </a:r>
          </a:p>
          <a:p>
            <a:pPr marL="0" indent="0" eaLnBrk="1" hangingPunct="1">
              <a:spcAft>
                <a:spcPct val="60000"/>
              </a:spcAft>
              <a:buSzPct val="80000"/>
            </a:pPr>
            <a:r>
              <a:rPr lang="en-US" altLang="en-US" sz="2000" dirty="0">
                <a:solidFill>
                  <a:srgbClr val="FF0000"/>
                </a:solidFill>
                <a:latin typeface="Times New Roman" panose="02020603050405020304" pitchFamily="18" charset="0"/>
                <a:cs typeface="Times New Roman" panose="02020603050405020304" pitchFamily="18" charset="0"/>
              </a:rPr>
              <a:t>Thomas Edison</a:t>
            </a:r>
            <a:r>
              <a:rPr lang="en-US" altLang="en-US" sz="2000" dirty="0">
                <a:latin typeface="Times New Roman" panose="02020603050405020304" pitchFamily="18" charset="0"/>
                <a:cs typeface="Times New Roman" panose="02020603050405020304" pitchFamily="18" charset="0"/>
              </a:rPr>
              <a:t> </a:t>
            </a:r>
            <a:r>
              <a:rPr lang="en-US" altLang="en-US" sz="2000" b="0" dirty="0">
                <a:latin typeface="Times New Roman" panose="02020603050405020304" pitchFamily="18" charset="0"/>
                <a:cs typeface="Times New Roman" panose="02020603050405020304" pitchFamily="18" charset="0"/>
              </a:rPr>
              <a:t>– the American inventor who made the first electric light bulb in the 1870s </a:t>
            </a:r>
          </a:p>
          <a:p>
            <a:pPr marL="0" indent="0" eaLnBrk="1" hangingPunct="1">
              <a:spcAft>
                <a:spcPct val="60000"/>
              </a:spcAft>
              <a:buSzPct val="80000"/>
            </a:pPr>
            <a:r>
              <a:rPr lang="en-US" altLang="en-US" sz="2000" dirty="0">
                <a:solidFill>
                  <a:srgbClr val="FF0000"/>
                </a:solidFill>
                <a:latin typeface="Times New Roman" panose="02020603050405020304" pitchFamily="18" charset="0"/>
                <a:cs typeface="Times New Roman" panose="02020603050405020304" pitchFamily="18" charset="0"/>
              </a:rPr>
              <a:t>interchangeable parts</a:t>
            </a:r>
            <a:r>
              <a:rPr lang="en-US" altLang="en-US" sz="2000" dirty="0">
                <a:latin typeface="Times New Roman" panose="02020603050405020304" pitchFamily="18" charset="0"/>
                <a:cs typeface="Times New Roman" panose="02020603050405020304" pitchFamily="18" charset="0"/>
              </a:rPr>
              <a:t> </a:t>
            </a:r>
            <a:r>
              <a:rPr lang="en-US" altLang="en-US" sz="2000" b="0" dirty="0">
                <a:latin typeface="Times New Roman" panose="02020603050405020304" pitchFamily="18" charset="0"/>
                <a:cs typeface="Times New Roman" panose="02020603050405020304" pitchFamily="18" charset="0"/>
              </a:rPr>
              <a:t>– identical components that could be used in place of one another </a:t>
            </a:r>
            <a:br>
              <a:rPr lang="en-US" altLang="en-US" sz="2000" b="0" dirty="0">
                <a:latin typeface="Times New Roman" panose="02020603050405020304" pitchFamily="18" charset="0"/>
                <a:cs typeface="Times New Roman" panose="02020603050405020304" pitchFamily="18" charset="0"/>
              </a:rPr>
            </a:br>
            <a:r>
              <a:rPr lang="en-US" altLang="en-US" sz="2000" b="0" dirty="0">
                <a:latin typeface="Times New Roman" panose="02020603050405020304" pitchFamily="18" charset="0"/>
                <a:cs typeface="Times New Roman" panose="02020603050405020304" pitchFamily="18" charset="0"/>
              </a:rPr>
              <a:t>in manufacturing</a:t>
            </a:r>
          </a:p>
          <a:p>
            <a:pPr marL="0" indent="0" eaLnBrk="1" hangingPunct="1">
              <a:spcAft>
                <a:spcPct val="60000"/>
              </a:spcAft>
              <a:buSzPct val="80000"/>
            </a:pPr>
            <a:r>
              <a:rPr lang="en-US" altLang="en-US" sz="2000" dirty="0">
                <a:solidFill>
                  <a:srgbClr val="FF0000"/>
                </a:solidFill>
                <a:latin typeface="Times New Roman" panose="02020603050405020304" pitchFamily="18" charset="0"/>
                <a:cs typeface="Times New Roman" panose="02020603050405020304" pitchFamily="18" charset="0"/>
              </a:rPr>
              <a:t>assembly line</a:t>
            </a:r>
            <a:r>
              <a:rPr lang="en-US" altLang="en-US" sz="2000" dirty="0">
                <a:latin typeface="Times New Roman" panose="02020603050405020304" pitchFamily="18" charset="0"/>
                <a:cs typeface="Times New Roman" panose="02020603050405020304" pitchFamily="18" charset="0"/>
              </a:rPr>
              <a:t> </a:t>
            </a:r>
            <a:r>
              <a:rPr lang="en-US" altLang="en-US" sz="2000" b="0" dirty="0">
                <a:latin typeface="Times New Roman" panose="02020603050405020304" pitchFamily="18" charset="0"/>
                <a:cs typeface="Times New Roman" panose="02020603050405020304" pitchFamily="18" charset="0"/>
              </a:rPr>
              <a:t>– production method that breaks down a complex job into a series of smaller tasks</a:t>
            </a:r>
          </a:p>
          <a:p>
            <a:pPr marL="0" indent="0" eaLnBrk="1" hangingPunct="1">
              <a:spcAft>
                <a:spcPct val="60000"/>
              </a:spcAft>
              <a:buSzPct val="80000"/>
            </a:pPr>
            <a:r>
              <a:rPr lang="en-US" altLang="en-US" sz="2000" dirty="0">
                <a:solidFill>
                  <a:srgbClr val="FF0000"/>
                </a:solidFill>
                <a:latin typeface="Times New Roman" panose="02020603050405020304" pitchFamily="18" charset="0"/>
                <a:cs typeface="Times New Roman" panose="02020603050405020304" pitchFamily="18" charset="0"/>
              </a:rPr>
              <a:t>Orville and Wilbur Wright</a:t>
            </a:r>
            <a:r>
              <a:rPr lang="en-US" altLang="en-US" sz="2000" dirty="0">
                <a:latin typeface="Times New Roman" panose="02020603050405020304" pitchFamily="18" charset="0"/>
                <a:cs typeface="Times New Roman" panose="02020603050405020304" pitchFamily="18" charset="0"/>
              </a:rPr>
              <a:t> </a:t>
            </a:r>
            <a:r>
              <a:rPr lang="en-US" altLang="en-US" sz="2000" b="0" dirty="0">
                <a:latin typeface="Times New Roman" panose="02020603050405020304" pitchFamily="18" charset="0"/>
                <a:cs typeface="Times New Roman" panose="02020603050405020304" pitchFamily="18" charset="0"/>
              </a:rPr>
              <a:t>– American bicycle makers who designed and flew an airplane in 1903, ushering in the air age</a:t>
            </a:r>
          </a:p>
          <a:p>
            <a:pPr marL="0" indent="0" eaLnBrk="1" hangingPunct="1">
              <a:spcAft>
                <a:spcPct val="60000"/>
              </a:spcAft>
              <a:buSzPct val="80000"/>
            </a:pPr>
            <a:r>
              <a:rPr lang="en-US" altLang="en-US" sz="2000" dirty="0">
                <a:solidFill>
                  <a:srgbClr val="FF0000"/>
                </a:solidFill>
                <a:latin typeface="Times New Roman" panose="02020603050405020304" pitchFamily="18" charset="0"/>
                <a:cs typeface="Times New Roman" panose="02020603050405020304" pitchFamily="18" charset="0"/>
              </a:rPr>
              <a:t>stock</a:t>
            </a:r>
            <a:r>
              <a:rPr lang="en-US" altLang="en-US" sz="2000" b="0" dirty="0">
                <a:latin typeface="Times New Roman" panose="02020603050405020304" pitchFamily="18" charset="0"/>
                <a:cs typeface="Times New Roman" panose="02020603050405020304" pitchFamily="18" charset="0"/>
              </a:rPr>
              <a:t> – shares of a company</a:t>
            </a:r>
          </a:p>
          <a:p>
            <a:pPr marL="0" indent="0" eaLnBrk="1" hangingPunct="1">
              <a:spcAft>
                <a:spcPct val="60000"/>
              </a:spcAft>
              <a:buSzPct val="80000"/>
            </a:pPr>
            <a:r>
              <a:rPr lang="en-US" altLang="en-US" sz="2000" dirty="0">
                <a:solidFill>
                  <a:srgbClr val="FF0000"/>
                </a:solidFill>
                <a:latin typeface="Times New Roman" panose="02020603050405020304" pitchFamily="18" charset="0"/>
                <a:cs typeface="Times New Roman" panose="02020603050405020304" pitchFamily="18" charset="0"/>
              </a:rPr>
              <a:t>corporation</a:t>
            </a:r>
            <a:r>
              <a:rPr lang="en-US" altLang="en-US" sz="2000" b="0" dirty="0">
                <a:latin typeface="Times New Roman" panose="02020603050405020304" pitchFamily="18" charset="0"/>
                <a:cs typeface="Times New Roman" panose="02020603050405020304" pitchFamily="18" charset="0"/>
              </a:rPr>
              <a:t> – business owned by many investors who buy shares of stock and risk only the amount of their investment</a:t>
            </a:r>
          </a:p>
          <a:p>
            <a:pPr marL="0" indent="0" eaLnBrk="1" hangingPunct="1">
              <a:spcAft>
                <a:spcPct val="60000"/>
              </a:spcAft>
              <a:buSzPct val="80000"/>
            </a:pPr>
            <a:r>
              <a:rPr lang="en-US" altLang="en-US" sz="2000" dirty="0">
                <a:solidFill>
                  <a:srgbClr val="FF0000"/>
                </a:solidFill>
                <a:latin typeface="Times New Roman" panose="02020603050405020304" pitchFamily="18" charset="0"/>
                <a:cs typeface="Times New Roman" panose="02020603050405020304" pitchFamily="18" charset="0"/>
              </a:rPr>
              <a:t>cartel</a:t>
            </a:r>
            <a:r>
              <a:rPr lang="en-US" altLang="en-US" sz="2000" dirty="0">
                <a:latin typeface="Times New Roman" panose="02020603050405020304" pitchFamily="18" charset="0"/>
                <a:cs typeface="Times New Roman" panose="02020603050405020304" pitchFamily="18" charset="0"/>
              </a:rPr>
              <a:t> </a:t>
            </a:r>
            <a:r>
              <a:rPr lang="en-US" altLang="en-US" sz="2000" b="0" dirty="0">
                <a:latin typeface="Times New Roman" panose="02020603050405020304" pitchFamily="18" charset="0"/>
                <a:cs typeface="Times New Roman" panose="02020603050405020304" pitchFamily="18" charset="0"/>
              </a:rPr>
              <a:t>– a group of companies that join together to control the production and price of a </a:t>
            </a:r>
            <a:r>
              <a:rPr lang="en-US" altLang="en-US" sz="2000" b="0" dirty="0" smtClean="0">
                <a:latin typeface="Times New Roman" panose="02020603050405020304" pitchFamily="18" charset="0"/>
                <a:cs typeface="Times New Roman" panose="02020603050405020304" pitchFamily="18" charset="0"/>
              </a:rPr>
              <a:t>product</a:t>
            </a:r>
            <a:endParaRPr lang="en-US" altLang="en-US" sz="20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896540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1991" y="691116"/>
            <a:ext cx="10005237" cy="452431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During the </a:t>
            </a:r>
            <a:r>
              <a:rPr lang="en-US" sz="3200" u="sng" dirty="0">
                <a:solidFill>
                  <a:srgbClr val="FF0000"/>
                </a:solidFill>
                <a:latin typeface="Times New Roman" panose="02020603050405020304" pitchFamily="18" charset="0"/>
                <a:cs typeface="Times New Roman" panose="02020603050405020304" pitchFamily="18" charset="0"/>
              </a:rPr>
              <a:t>early</a:t>
            </a:r>
            <a:r>
              <a:rPr lang="en-US" sz="3200" dirty="0">
                <a:latin typeface="Times New Roman" panose="02020603050405020304" pitchFamily="18" charset="0"/>
                <a:cs typeface="Times New Roman" panose="02020603050405020304" pitchFamily="18" charset="0"/>
              </a:rPr>
              <a:t> Industrial Revolution, </a:t>
            </a:r>
            <a:r>
              <a:rPr lang="en-US" sz="3200" u="sng" dirty="0">
                <a:solidFill>
                  <a:srgbClr val="FF0000"/>
                </a:solidFill>
                <a:latin typeface="Times New Roman" panose="02020603050405020304" pitchFamily="18" charset="0"/>
                <a:cs typeface="Times New Roman" panose="02020603050405020304" pitchFamily="18" charset="0"/>
              </a:rPr>
              <a:t>inventions</a:t>
            </a:r>
            <a:r>
              <a:rPr lang="en-US" sz="3200" dirty="0">
                <a:latin typeface="Times New Roman" panose="02020603050405020304" pitchFamily="18" charset="0"/>
                <a:cs typeface="Times New Roman" panose="02020603050405020304" pitchFamily="18" charset="0"/>
              </a:rPr>
              <a:t> such as the </a:t>
            </a:r>
            <a:r>
              <a:rPr lang="en-US" sz="3200" u="sng" dirty="0">
                <a:solidFill>
                  <a:srgbClr val="FF0000"/>
                </a:solidFill>
                <a:latin typeface="Times New Roman" panose="02020603050405020304" pitchFamily="18" charset="0"/>
                <a:cs typeface="Times New Roman" panose="02020603050405020304" pitchFamily="18" charset="0"/>
              </a:rPr>
              <a:t>steam engine</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were generally the work of gifted tinkerers.  They </a:t>
            </a:r>
            <a:r>
              <a:rPr lang="en-US" sz="3200" u="sng" dirty="0">
                <a:solidFill>
                  <a:srgbClr val="FF0000"/>
                </a:solidFill>
                <a:latin typeface="Times New Roman" panose="02020603050405020304" pitchFamily="18" charset="0"/>
                <a:cs typeface="Times New Roman" panose="02020603050405020304" pitchFamily="18" charset="0"/>
              </a:rPr>
              <a:t>experimented</a:t>
            </a:r>
            <a:r>
              <a:rPr lang="en-US" sz="3200" dirty="0">
                <a:latin typeface="Times New Roman" panose="02020603050405020304" pitchFamily="18" charset="0"/>
                <a:cs typeface="Times New Roman" panose="02020603050405020304" pitchFamily="18" charset="0"/>
              </a:rPr>
              <a:t> with </a:t>
            </a:r>
            <a:r>
              <a:rPr lang="en-US" sz="3200" u="sng" dirty="0">
                <a:solidFill>
                  <a:srgbClr val="FF0000"/>
                </a:solidFill>
                <a:latin typeface="Times New Roman" panose="02020603050405020304" pitchFamily="18" charset="0"/>
                <a:cs typeface="Times New Roman" panose="02020603050405020304" pitchFamily="18" charset="0"/>
              </a:rPr>
              <a:t>simple machines to make them better</a:t>
            </a:r>
            <a:r>
              <a:rPr lang="en-US" sz="3200" dirty="0">
                <a:latin typeface="Times New Roman" panose="02020603050405020304" pitchFamily="18" charset="0"/>
                <a:cs typeface="Times New Roman" panose="02020603050405020304" pitchFamily="18" charset="0"/>
              </a:rPr>
              <a:t>.  </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By the </a:t>
            </a:r>
            <a:r>
              <a:rPr lang="en-US" sz="3200" u="sng" dirty="0">
                <a:solidFill>
                  <a:srgbClr val="FF0000"/>
                </a:solidFill>
                <a:latin typeface="Times New Roman" panose="02020603050405020304" pitchFamily="18" charset="0"/>
                <a:cs typeface="Times New Roman" panose="02020603050405020304" pitchFamily="18" charset="0"/>
              </a:rPr>
              <a:t>1880’s</a:t>
            </a:r>
            <a:r>
              <a:rPr lang="en-US" sz="3200" dirty="0">
                <a:latin typeface="Times New Roman" panose="02020603050405020304" pitchFamily="18" charset="0"/>
                <a:cs typeface="Times New Roman" panose="02020603050405020304" pitchFamily="18" charset="0"/>
              </a:rPr>
              <a:t> the </a:t>
            </a:r>
            <a:r>
              <a:rPr lang="en-US" sz="3200" u="sng" dirty="0">
                <a:solidFill>
                  <a:srgbClr val="FF0000"/>
                </a:solidFill>
                <a:latin typeface="Times New Roman" panose="02020603050405020304" pitchFamily="18" charset="0"/>
                <a:cs typeface="Times New Roman" panose="02020603050405020304" pitchFamily="18" charset="0"/>
              </a:rPr>
              <a:t>pace of change quickened</a:t>
            </a:r>
            <a:r>
              <a:rPr lang="en-US" sz="3200" dirty="0">
                <a:latin typeface="Times New Roman" panose="02020603050405020304" pitchFamily="18" charset="0"/>
                <a:cs typeface="Times New Roman" panose="02020603050405020304" pitchFamily="18" charset="0"/>
              </a:rPr>
              <a:t> as companies hired </a:t>
            </a:r>
            <a:r>
              <a:rPr lang="en-US" sz="3200" u="sng" dirty="0">
                <a:solidFill>
                  <a:srgbClr val="FF0000"/>
                </a:solidFill>
                <a:latin typeface="Times New Roman" panose="02020603050405020304" pitchFamily="18" charset="0"/>
                <a:cs typeface="Times New Roman" panose="02020603050405020304" pitchFamily="18" charset="0"/>
              </a:rPr>
              <a:t>professional chemists and engineers</a:t>
            </a:r>
            <a:r>
              <a:rPr lang="en-US" sz="3200" dirty="0">
                <a:latin typeface="Times New Roman" panose="02020603050405020304" pitchFamily="18" charset="0"/>
                <a:cs typeface="Times New Roman" panose="02020603050405020304" pitchFamily="18" charset="0"/>
              </a:rPr>
              <a:t> to create new products and machinery.  The </a:t>
            </a:r>
            <a:r>
              <a:rPr lang="en-US" sz="3200" u="sng" dirty="0">
                <a:solidFill>
                  <a:srgbClr val="FF0000"/>
                </a:solidFill>
                <a:latin typeface="Times New Roman" panose="02020603050405020304" pitchFamily="18" charset="0"/>
                <a:cs typeface="Times New Roman" panose="02020603050405020304" pitchFamily="18" charset="0"/>
              </a:rPr>
              <a:t>union of science, technology, and industry spurred economic growth</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42395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
          <p:cNvGrpSpPr>
            <a:grpSpLocks/>
          </p:cNvGrpSpPr>
          <p:nvPr/>
        </p:nvGrpSpPr>
        <p:grpSpPr bwMode="auto">
          <a:xfrm>
            <a:off x="2363788" y="4800600"/>
            <a:ext cx="7466012" cy="1295400"/>
            <a:chOff x="287" y="2952"/>
            <a:chExt cx="5186" cy="816"/>
          </a:xfrm>
        </p:grpSpPr>
        <p:sp>
          <p:nvSpPr>
            <p:cNvPr id="8200" name="Rectangle 8"/>
            <p:cNvSpPr>
              <a:spLocks noChangeArrowheads="1"/>
            </p:cNvSpPr>
            <p:nvPr/>
          </p:nvSpPr>
          <p:spPr bwMode="auto">
            <a:xfrm>
              <a:off x="287" y="2952"/>
              <a:ext cx="5185" cy="816"/>
            </a:xfrm>
            <a:prstGeom prst="rect">
              <a:avLst/>
            </a:prstGeom>
            <a:gradFill rotWithShape="1">
              <a:gsLst>
                <a:gs pos="0">
                  <a:srgbClr val="FED273"/>
                </a:gs>
                <a:gs pos="100000">
                  <a:schemeClr val="bg1"/>
                </a:gs>
              </a:gsLst>
              <a:lin ang="5400000"/>
            </a:gradFill>
            <a:ln w="9525">
              <a:solidFill>
                <a:srgbClr val="666699"/>
              </a:solidFill>
              <a:miter lim="800000"/>
              <a:headEnd/>
              <a:tailEnd/>
            </a:ln>
            <a:effectLst>
              <a:outerShdw dist="53340" dir="2700000" algn="ctr" rotWithShape="0">
                <a:srgbClr val="B3C793">
                  <a:alpha val="45999"/>
                </a:srgbClr>
              </a:outerShdw>
            </a:effectLst>
          </p:spPr>
          <p:txBody>
            <a:bodyPr wrap="none" anchor="ctr"/>
            <a:lstStyle>
              <a:lvl1pPr eaLnBrk="0" hangingPunct="0">
                <a:defRPr sz="2200" b="1">
                  <a:solidFill>
                    <a:schemeClr val="tx1"/>
                  </a:solidFill>
                  <a:latin typeface="Verdana" panose="020B0604030504040204" pitchFamily="34" charset="0"/>
                </a:defRPr>
              </a:lvl1pPr>
              <a:lvl2pPr marL="742950" indent="-285750" eaLnBrk="0" hangingPunct="0">
                <a:defRPr sz="2200" b="1">
                  <a:solidFill>
                    <a:schemeClr val="tx1"/>
                  </a:solidFill>
                  <a:latin typeface="Verdana" panose="020B0604030504040204" pitchFamily="34" charset="0"/>
                </a:defRPr>
              </a:lvl2pPr>
              <a:lvl3pPr marL="1143000" indent="-228600" eaLnBrk="0" hangingPunct="0">
                <a:defRPr sz="2200" b="1">
                  <a:solidFill>
                    <a:schemeClr val="tx1"/>
                  </a:solidFill>
                  <a:latin typeface="Verdana" panose="020B0604030504040204" pitchFamily="34" charset="0"/>
                </a:defRPr>
              </a:lvl3pPr>
              <a:lvl4pPr marL="1600200" indent="-228600" eaLnBrk="0" hangingPunct="0">
                <a:defRPr sz="2200" b="1">
                  <a:solidFill>
                    <a:schemeClr val="tx1"/>
                  </a:solidFill>
                  <a:latin typeface="Verdana" panose="020B0604030504040204" pitchFamily="34" charset="0"/>
                </a:defRPr>
              </a:lvl4pPr>
              <a:lvl5pPr marL="2057400" indent="-228600" eaLnBrk="0" hangingPunct="0">
                <a:defRPr sz="2200" b="1">
                  <a:solidFill>
                    <a:schemeClr val="tx1"/>
                  </a:solidFill>
                  <a:latin typeface="Verdana" panose="020B0604030504040204" pitchFamily="34" charset="0"/>
                </a:defRPr>
              </a:lvl5pPr>
              <a:lvl6pPr marL="2514600" indent="-228600" eaLnBrk="0" fontAlgn="base" hangingPunct="0">
                <a:spcBef>
                  <a:spcPct val="0"/>
                </a:spcBef>
                <a:spcAft>
                  <a:spcPct val="0"/>
                </a:spcAft>
                <a:defRPr sz="2200" b="1">
                  <a:solidFill>
                    <a:schemeClr val="tx1"/>
                  </a:solidFill>
                  <a:latin typeface="Verdana" panose="020B0604030504040204" pitchFamily="34" charset="0"/>
                </a:defRPr>
              </a:lvl6pPr>
              <a:lvl7pPr marL="2971800" indent="-228600" eaLnBrk="0" fontAlgn="base" hangingPunct="0">
                <a:spcBef>
                  <a:spcPct val="0"/>
                </a:spcBef>
                <a:spcAft>
                  <a:spcPct val="0"/>
                </a:spcAft>
                <a:defRPr sz="2200" b="1">
                  <a:solidFill>
                    <a:schemeClr val="tx1"/>
                  </a:solidFill>
                  <a:latin typeface="Verdana" panose="020B0604030504040204" pitchFamily="34" charset="0"/>
                </a:defRPr>
              </a:lvl7pPr>
              <a:lvl8pPr marL="3429000" indent="-228600" eaLnBrk="0" fontAlgn="base" hangingPunct="0">
                <a:spcBef>
                  <a:spcPct val="0"/>
                </a:spcBef>
                <a:spcAft>
                  <a:spcPct val="0"/>
                </a:spcAft>
                <a:defRPr sz="2200" b="1">
                  <a:solidFill>
                    <a:schemeClr val="tx1"/>
                  </a:solidFill>
                  <a:latin typeface="Verdana" panose="020B0604030504040204" pitchFamily="34" charset="0"/>
                </a:defRPr>
              </a:lvl8pPr>
              <a:lvl9pPr marL="3886200" indent="-228600" eaLnBrk="0" fontAlgn="base" hangingPunct="0">
                <a:spcBef>
                  <a:spcPct val="0"/>
                </a:spcBef>
                <a:spcAft>
                  <a:spcPct val="0"/>
                </a:spcAft>
                <a:defRPr sz="2200" b="1">
                  <a:solidFill>
                    <a:schemeClr val="tx1"/>
                  </a:solidFill>
                  <a:latin typeface="Verdana" panose="020B0604030504040204" pitchFamily="34" charset="0"/>
                </a:defRPr>
              </a:lvl9pPr>
            </a:lstStyle>
            <a:p>
              <a:pPr algn="ctr"/>
              <a:endParaRPr lang="en-US" altLang="en-US" b="0">
                <a:ea typeface="MS PGothic" panose="020B0600070205080204" pitchFamily="34" charset="-128"/>
              </a:endParaRPr>
            </a:p>
          </p:txBody>
        </p:sp>
        <p:sp>
          <p:nvSpPr>
            <p:cNvPr id="8201" name="Text Box 122"/>
            <p:cNvSpPr txBox="1">
              <a:spLocks noChangeArrowheads="1"/>
            </p:cNvSpPr>
            <p:nvPr/>
          </p:nvSpPr>
          <p:spPr bwMode="auto">
            <a:xfrm>
              <a:off x="288" y="3007"/>
              <a:ext cx="5185" cy="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chemeClr val="tx1"/>
                  </a:solidFill>
                  <a:latin typeface="Verdana" panose="020B0604030504040204" pitchFamily="34" charset="0"/>
                </a:defRPr>
              </a:lvl1pPr>
              <a:lvl2pPr marL="742950" indent="-285750" eaLnBrk="0" hangingPunct="0">
                <a:defRPr sz="2200" b="1">
                  <a:solidFill>
                    <a:schemeClr val="tx1"/>
                  </a:solidFill>
                  <a:latin typeface="Verdana" panose="020B0604030504040204" pitchFamily="34" charset="0"/>
                </a:defRPr>
              </a:lvl2pPr>
              <a:lvl3pPr marL="1143000" indent="-228600" eaLnBrk="0" hangingPunct="0">
                <a:defRPr sz="2200" b="1">
                  <a:solidFill>
                    <a:schemeClr val="tx1"/>
                  </a:solidFill>
                  <a:latin typeface="Verdana" panose="020B0604030504040204" pitchFamily="34" charset="0"/>
                </a:defRPr>
              </a:lvl3pPr>
              <a:lvl4pPr marL="1600200" indent="-228600" eaLnBrk="0" hangingPunct="0">
                <a:defRPr sz="2200" b="1">
                  <a:solidFill>
                    <a:schemeClr val="tx1"/>
                  </a:solidFill>
                  <a:latin typeface="Verdana" panose="020B0604030504040204" pitchFamily="34" charset="0"/>
                </a:defRPr>
              </a:lvl4pPr>
              <a:lvl5pPr marL="2057400" indent="-228600" eaLnBrk="0" hangingPunct="0">
                <a:defRPr sz="2200" b="1">
                  <a:solidFill>
                    <a:schemeClr val="tx1"/>
                  </a:solidFill>
                  <a:latin typeface="Verdana" panose="020B0604030504040204" pitchFamily="34" charset="0"/>
                </a:defRPr>
              </a:lvl5pPr>
              <a:lvl6pPr marL="2514600" indent="-228600" eaLnBrk="0" fontAlgn="base" hangingPunct="0">
                <a:spcBef>
                  <a:spcPct val="0"/>
                </a:spcBef>
                <a:spcAft>
                  <a:spcPct val="0"/>
                </a:spcAft>
                <a:defRPr sz="2200" b="1">
                  <a:solidFill>
                    <a:schemeClr val="tx1"/>
                  </a:solidFill>
                  <a:latin typeface="Verdana" panose="020B0604030504040204" pitchFamily="34" charset="0"/>
                </a:defRPr>
              </a:lvl6pPr>
              <a:lvl7pPr marL="2971800" indent="-228600" eaLnBrk="0" fontAlgn="base" hangingPunct="0">
                <a:spcBef>
                  <a:spcPct val="0"/>
                </a:spcBef>
                <a:spcAft>
                  <a:spcPct val="0"/>
                </a:spcAft>
                <a:defRPr sz="2200" b="1">
                  <a:solidFill>
                    <a:schemeClr val="tx1"/>
                  </a:solidFill>
                  <a:latin typeface="Verdana" panose="020B0604030504040204" pitchFamily="34" charset="0"/>
                </a:defRPr>
              </a:lvl7pPr>
              <a:lvl8pPr marL="3429000" indent="-228600" eaLnBrk="0" fontAlgn="base" hangingPunct="0">
                <a:spcBef>
                  <a:spcPct val="0"/>
                </a:spcBef>
                <a:spcAft>
                  <a:spcPct val="0"/>
                </a:spcAft>
                <a:defRPr sz="2200" b="1">
                  <a:solidFill>
                    <a:schemeClr val="tx1"/>
                  </a:solidFill>
                  <a:latin typeface="Verdana" panose="020B0604030504040204" pitchFamily="34" charset="0"/>
                </a:defRPr>
              </a:lvl8pPr>
              <a:lvl9pPr marL="3886200" indent="-228600" eaLnBrk="0" fontAlgn="base" hangingPunct="0">
                <a:spcBef>
                  <a:spcPct val="0"/>
                </a:spcBef>
                <a:spcAft>
                  <a:spcPct val="0"/>
                </a:spcAft>
                <a:defRPr sz="2200" b="1">
                  <a:solidFill>
                    <a:schemeClr val="tx1"/>
                  </a:solidFill>
                  <a:latin typeface="Verdana" panose="020B0604030504040204" pitchFamily="34" charset="0"/>
                </a:defRPr>
              </a:lvl9pPr>
            </a:lstStyle>
            <a:p>
              <a:pPr algn="ctr" eaLnBrk="1" hangingPunct="1">
                <a:spcBef>
                  <a:spcPct val="50000"/>
                </a:spcBef>
              </a:pPr>
              <a:r>
                <a:rPr lang="en-US" altLang="en-US" b="0" dirty="0"/>
                <a:t>By the mid 1800s, </a:t>
              </a:r>
              <a:r>
                <a:rPr lang="en-US" altLang="en-US" b="0" u="sng" dirty="0">
                  <a:solidFill>
                    <a:srgbClr val="FF0000"/>
                  </a:solidFill>
                </a:rPr>
                <a:t>other nations in Europe—as well as the United States—joined</a:t>
              </a:r>
              <a:r>
                <a:rPr lang="en-US" altLang="en-US" b="0" dirty="0"/>
                <a:t> Britain in the race to industrialize.</a:t>
              </a:r>
            </a:p>
          </p:txBody>
        </p:sp>
      </p:grpSp>
      <p:grpSp>
        <p:nvGrpSpPr>
          <p:cNvPr id="4" name="Group 12"/>
          <p:cNvGrpSpPr>
            <a:grpSpLocks/>
          </p:cNvGrpSpPr>
          <p:nvPr/>
        </p:nvGrpSpPr>
        <p:grpSpPr bwMode="auto">
          <a:xfrm>
            <a:off x="2362200" y="3140076"/>
            <a:ext cx="7467600" cy="1736725"/>
            <a:chOff x="526" y="1776"/>
            <a:chExt cx="4706" cy="1152"/>
          </a:xfrm>
        </p:grpSpPr>
        <p:sp>
          <p:nvSpPr>
            <p:cNvPr id="8198" name="AutoShape 13"/>
            <p:cNvSpPr>
              <a:spLocks noChangeArrowheads="1"/>
            </p:cNvSpPr>
            <p:nvPr/>
          </p:nvSpPr>
          <p:spPr bwMode="auto">
            <a:xfrm rot="10792560" flipH="1">
              <a:off x="526" y="1776"/>
              <a:ext cx="4704" cy="1152"/>
            </a:xfrm>
            <a:prstGeom prst="upArrowCallout">
              <a:avLst>
                <a:gd name="adj1" fmla="val 20076"/>
                <a:gd name="adj2" fmla="val 18867"/>
                <a:gd name="adj3" fmla="val 14236"/>
                <a:gd name="adj4" fmla="val 74731"/>
              </a:avLst>
            </a:prstGeom>
            <a:gradFill rotWithShape="1">
              <a:gsLst>
                <a:gs pos="0">
                  <a:srgbClr val="83D7E5"/>
                </a:gs>
                <a:gs pos="100000">
                  <a:schemeClr val="bg1"/>
                </a:gs>
              </a:gsLst>
              <a:lin ang="5400000" scaled="1"/>
            </a:gradFill>
            <a:ln w="9525">
              <a:solidFill>
                <a:srgbClr val="666699"/>
              </a:solidFill>
              <a:miter lim="800000"/>
              <a:headEnd/>
              <a:tailEnd/>
            </a:ln>
            <a:effectLst>
              <a:outerShdw dist="53882" dir="2700000" algn="ctr" rotWithShape="0">
                <a:srgbClr val="ADC793">
                  <a:alpha val="46001"/>
                </a:srgbClr>
              </a:outerShdw>
            </a:effectLst>
          </p:spPr>
          <p:txBody>
            <a:bodyPr rot="10800000" wrap="none" anchor="ctr"/>
            <a:lstStyle>
              <a:lvl1pPr eaLnBrk="0" hangingPunct="0">
                <a:defRPr sz="2200" b="1">
                  <a:solidFill>
                    <a:schemeClr val="tx1"/>
                  </a:solidFill>
                  <a:latin typeface="Verdana" panose="020B0604030504040204" pitchFamily="34" charset="0"/>
                </a:defRPr>
              </a:lvl1pPr>
              <a:lvl2pPr marL="742950" indent="-285750" eaLnBrk="0" hangingPunct="0">
                <a:defRPr sz="2200" b="1">
                  <a:solidFill>
                    <a:schemeClr val="tx1"/>
                  </a:solidFill>
                  <a:latin typeface="Verdana" panose="020B0604030504040204" pitchFamily="34" charset="0"/>
                </a:defRPr>
              </a:lvl2pPr>
              <a:lvl3pPr marL="1143000" indent="-228600" eaLnBrk="0" hangingPunct="0">
                <a:defRPr sz="2200" b="1">
                  <a:solidFill>
                    <a:schemeClr val="tx1"/>
                  </a:solidFill>
                  <a:latin typeface="Verdana" panose="020B0604030504040204" pitchFamily="34" charset="0"/>
                </a:defRPr>
              </a:lvl3pPr>
              <a:lvl4pPr marL="1600200" indent="-228600" eaLnBrk="0" hangingPunct="0">
                <a:defRPr sz="2200" b="1">
                  <a:solidFill>
                    <a:schemeClr val="tx1"/>
                  </a:solidFill>
                  <a:latin typeface="Verdana" panose="020B0604030504040204" pitchFamily="34" charset="0"/>
                </a:defRPr>
              </a:lvl4pPr>
              <a:lvl5pPr marL="2057400" indent="-228600" eaLnBrk="0" hangingPunct="0">
                <a:defRPr sz="2200" b="1">
                  <a:solidFill>
                    <a:schemeClr val="tx1"/>
                  </a:solidFill>
                  <a:latin typeface="Verdana" panose="020B0604030504040204" pitchFamily="34" charset="0"/>
                </a:defRPr>
              </a:lvl5pPr>
              <a:lvl6pPr marL="2514600" indent="-228600" eaLnBrk="0" fontAlgn="base" hangingPunct="0">
                <a:spcBef>
                  <a:spcPct val="0"/>
                </a:spcBef>
                <a:spcAft>
                  <a:spcPct val="0"/>
                </a:spcAft>
                <a:defRPr sz="2200" b="1">
                  <a:solidFill>
                    <a:schemeClr val="tx1"/>
                  </a:solidFill>
                  <a:latin typeface="Verdana" panose="020B0604030504040204" pitchFamily="34" charset="0"/>
                </a:defRPr>
              </a:lvl6pPr>
              <a:lvl7pPr marL="2971800" indent="-228600" eaLnBrk="0" fontAlgn="base" hangingPunct="0">
                <a:spcBef>
                  <a:spcPct val="0"/>
                </a:spcBef>
                <a:spcAft>
                  <a:spcPct val="0"/>
                </a:spcAft>
                <a:defRPr sz="2200" b="1">
                  <a:solidFill>
                    <a:schemeClr val="tx1"/>
                  </a:solidFill>
                  <a:latin typeface="Verdana" panose="020B0604030504040204" pitchFamily="34" charset="0"/>
                </a:defRPr>
              </a:lvl7pPr>
              <a:lvl8pPr marL="3429000" indent="-228600" eaLnBrk="0" fontAlgn="base" hangingPunct="0">
                <a:spcBef>
                  <a:spcPct val="0"/>
                </a:spcBef>
                <a:spcAft>
                  <a:spcPct val="0"/>
                </a:spcAft>
                <a:defRPr sz="2200" b="1">
                  <a:solidFill>
                    <a:schemeClr val="tx1"/>
                  </a:solidFill>
                  <a:latin typeface="Verdana" panose="020B0604030504040204" pitchFamily="34" charset="0"/>
                </a:defRPr>
              </a:lvl8pPr>
              <a:lvl9pPr marL="3886200" indent="-228600" eaLnBrk="0" fontAlgn="base" hangingPunct="0">
                <a:spcBef>
                  <a:spcPct val="0"/>
                </a:spcBef>
                <a:spcAft>
                  <a:spcPct val="0"/>
                </a:spcAft>
                <a:defRPr sz="2200" b="1">
                  <a:solidFill>
                    <a:schemeClr val="tx1"/>
                  </a:solidFill>
                  <a:latin typeface="Verdana" panose="020B0604030504040204" pitchFamily="34" charset="0"/>
                </a:defRPr>
              </a:lvl9pPr>
            </a:lstStyle>
            <a:p>
              <a:pPr algn="ctr"/>
              <a:endParaRPr lang="en-US" altLang="en-US" b="0">
                <a:ea typeface="MS PGothic" panose="020B0600070205080204" pitchFamily="34" charset="-128"/>
              </a:endParaRPr>
            </a:p>
          </p:txBody>
        </p:sp>
        <p:sp>
          <p:nvSpPr>
            <p:cNvPr id="8199" name="Text Box 8"/>
            <p:cNvSpPr txBox="1">
              <a:spLocks noChangeArrowheads="1"/>
            </p:cNvSpPr>
            <p:nvPr/>
          </p:nvSpPr>
          <p:spPr bwMode="auto">
            <a:xfrm>
              <a:off x="528" y="1840"/>
              <a:ext cx="4704" cy="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chemeClr val="tx1"/>
                  </a:solidFill>
                  <a:latin typeface="Verdana" panose="020B0604030504040204" pitchFamily="34" charset="0"/>
                </a:defRPr>
              </a:lvl1pPr>
              <a:lvl2pPr marL="742950" indent="-285750" eaLnBrk="0" hangingPunct="0">
                <a:defRPr sz="2200" b="1">
                  <a:solidFill>
                    <a:schemeClr val="tx1"/>
                  </a:solidFill>
                  <a:latin typeface="Verdana" panose="020B0604030504040204" pitchFamily="34" charset="0"/>
                </a:defRPr>
              </a:lvl2pPr>
              <a:lvl3pPr marL="1143000" indent="-228600" eaLnBrk="0" hangingPunct="0">
                <a:defRPr sz="2200" b="1">
                  <a:solidFill>
                    <a:schemeClr val="tx1"/>
                  </a:solidFill>
                  <a:latin typeface="Verdana" panose="020B0604030504040204" pitchFamily="34" charset="0"/>
                </a:defRPr>
              </a:lvl3pPr>
              <a:lvl4pPr marL="1600200" indent="-228600" eaLnBrk="0" hangingPunct="0">
                <a:defRPr sz="2200" b="1">
                  <a:solidFill>
                    <a:schemeClr val="tx1"/>
                  </a:solidFill>
                  <a:latin typeface="Verdana" panose="020B0604030504040204" pitchFamily="34" charset="0"/>
                </a:defRPr>
              </a:lvl4pPr>
              <a:lvl5pPr marL="2057400" indent="-228600" eaLnBrk="0" hangingPunct="0">
                <a:defRPr sz="2200" b="1">
                  <a:solidFill>
                    <a:schemeClr val="tx1"/>
                  </a:solidFill>
                  <a:latin typeface="Verdana" panose="020B0604030504040204" pitchFamily="34" charset="0"/>
                </a:defRPr>
              </a:lvl5pPr>
              <a:lvl6pPr marL="2514600" indent="-228600" eaLnBrk="0" fontAlgn="base" hangingPunct="0">
                <a:spcBef>
                  <a:spcPct val="0"/>
                </a:spcBef>
                <a:spcAft>
                  <a:spcPct val="0"/>
                </a:spcAft>
                <a:defRPr sz="2200" b="1">
                  <a:solidFill>
                    <a:schemeClr val="tx1"/>
                  </a:solidFill>
                  <a:latin typeface="Verdana" panose="020B0604030504040204" pitchFamily="34" charset="0"/>
                </a:defRPr>
              </a:lvl6pPr>
              <a:lvl7pPr marL="2971800" indent="-228600" eaLnBrk="0" fontAlgn="base" hangingPunct="0">
                <a:spcBef>
                  <a:spcPct val="0"/>
                </a:spcBef>
                <a:spcAft>
                  <a:spcPct val="0"/>
                </a:spcAft>
                <a:defRPr sz="2200" b="1">
                  <a:solidFill>
                    <a:schemeClr val="tx1"/>
                  </a:solidFill>
                  <a:latin typeface="Verdana" panose="020B0604030504040204" pitchFamily="34" charset="0"/>
                </a:defRPr>
              </a:lvl7pPr>
              <a:lvl8pPr marL="3429000" indent="-228600" eaLnBrk="0" fontAlgn="base" hangingPunct="0">
                <a:spcBef>
                  <a:spcPct val="0"/>
                </a:spcBef>
                <a:spcAft>
                  <a:spcPct val="0"/>
                </a:spcAft>
                <a:defRPr sz="2200" b="1">
                  <a:solidFill>
                    <a:schemeClr val="tx1"/>
                  </a:solidFill>
                  <a:latin typeface="Verdana" panose="020B0604030504040204" pitchFamily="34" charset="0"/>
                </a:defRPr>
              </a:lvl8pPr>
              <a:lvl9pPr marL="3886200" indent="-228600" eaLnBrk="0" fontAlgn="base" hangingPunct="0">
                <a:spcBef>
                  <a:spcPct val="0"/>
                </a:spcBef>
                <a:spcAft>
                  <a:spcPct val="0"/>
                </a:spcAft>
                <a:defRPr sz="2200" b="1">
                  <a:solidFill>
                    <a:schemeClr val="tx1"/>
                  </a:solidFill>
                  <a:latin typeface="Verdana" panose="020B0604030504040204" pitchFamily="34" charset="0"/>
                </a:defRPr>
              </a:lvl9pPr>
            </a:lstStyle>
            <a:p>
              <a:pPr algn="ctr" eaLnBrk="1" hangingPunct="1"/>
              <a:r>
                <a:rPr lang="en-US" altLang="en-US" b="0" dirty="0"/>
                <a:t>Nevertheless, a British mechanic opened factories in Belgium in 1807, </a:t>
              </a:r>
              <a:r>
                <a:rPr lang="en-US" altLang="en-US" b="0" u="sng" dirty="0">
                  <a:solidFill>
                    <a:srgbClr val="FF0000"/>
                  </a:solidFill>
                </a:rPr>
                <a:t>making that country the second</a:t>
              </a:r>
              <a:r>
                <a:rPr lang="en-US" altLang="en-US" b="0" dirty="0"/>
                <a:t> to industrialize.</a:t>
              </a:r>
            </a:p>
          </p:txBody>
        </p:sp>
      </p:grpSp>
      <p:sp>
        <p:nvSpPr>
          <p:cNvPr id="8196" name="AutoShape 13"/>
          <p:cNvSpPr>
            <a:spLocks noChangeArrowheads="1"/>
          </p:cNvSpPr>
          <p:nvPr/>
        </p:nvSpPr>
        <p:spPr bwMode="auto">
          <a:xfrm rot="10792560" flipH="1">
            <a:off x="2362201" y="1524001"/>
            <a:ext cx="7464425" cy="1736725"/>
          </a:xfrm>
          <a:prstGeom prst="upArrowCallout">
            <a:avLst>
              <a:gd name="adj1" fmla="val 19858"/>
              <a:gd name="adj2" fmla="val 18625"/>
              <a:gd name="adj3" fmla="val 14236"/>
              <a:gd name="adj4" fmla="val 73088"/>
            </a:avLst>
          </a:prstGeom>
          <a:gradFill rotWithShape="1">
            <a:gsLst>
              <a:gs pos="0">
                <a:srgbClr val="C9C9FF"/>
              </a:gs>
              <a:gs pos="100000">
                <a:schemeClr val="bg1"/>
              </a:gs>
            </a:gsLst>
            <a:lin ang="5400000" scaled="1"/>
          </a:gradFill>
          <a:ln w="9525">
            <a:solidFill>
              <a:srgbClr val="666699"/>
            </a:solidFill>
            <a:miter lim="800000"/>
            <a:headEnd/>
            <a:tailEnd/>
          </a:ln>
          <a:effectLst>
            <a:outerShdw dist="53882" dir="2700000" algn="ctr" rotWithShape="0">
              <a:srgbClr val="ADC793">
                <a:alpha val="46001"/>
              </a:srgbClr>
            </a:outerShdw>
          </a:effectLst>
        </p:spPr>
        <p:txBody>
          <a:bodyPr rot="10800000" wrap="none" anchor="ctr"/>
          <a:lstStyle>
            <a:lvl1pPr eaLnBrk="0" hangingPunct="0">
              <a:defRPr sz="2200" b="1">
                <a:solidFill>
                  <a:schemeClr val="tx1"/>
                </a:solidFill>
                <a:latin typeface="Verdana" panose="020B0604030504040204" pitchFamily="34" charset="0"/>
              </a:defRPr>
            </a:lvl1pPr>
            <a:lvl2pPr marL="742950" indent="-285750" eaLnBrk="0" hangingPunct="0">
              <a:defRPr sz="2200" b="1">
                <a:solidFill>
                  <a:schemeClr val="tx1"/>
                </a:solidFill>
                <a:latin typeface="Verdana" panose="020B0604030504040204" pitchFamily="34" charset="0"/>
              </a:defRPr>
            </a:lvl2pPr>
            <a:lvl3pPr marL="1143000" indent="-228600" eaLnBrk="0" hangingPunct="0">
              <a:defRPr sz="2200" b="1">
                <a:solidFill>
                  <a:schemeClr val="tx1"/>
                </a:solidFill>
                <a:latin typeface="Verdana" panose="020B0604030504040204" pitchFamily="34" charset="0"/>
              </a:defRPr>
            </a:lvl3pPr>
            <a:lvl4pPr marL="1600200" indent="-228600" eaLnBrk="0" hangingPunct="0">
              <a:defRPr sz="2200" b="1">
                <a:solidFill>
                  <a:schemeClr val="tx1"/>
                </a:solidFill>
                <a:latin typeface="Verdana" panose="020B0604030504040204" pitchFamily="34" charset="0"/>
              </a:defRPr>
            </a:lvl4pPr>
            <a:lvl5pPr marL="2057400" indent="-228600" eaLnBrk="0" hangingPunct="0">
              <a:defRPr sz="2200" b="1">
                <a:solidFill>
                  <a:schemeClr val="tx1"/>
                </a:solidFill>
                <a:latin typeface="Verdana" panose="020B0604030504040204" pitchFamily="34" charset="0"/>
              </a:defRPr>
            </a:lvl5pPr>
            <a:lvl6pPr marL="2514600" indent="-228600" eaLnBrk="0" fontAlgn="base" hangingPunct="0">
              <a:spcBef>
                <a:spcPct val="0"/>
              </a:spcBef>
              <a:spcAft>
                <a:spcPct val="0"/>
              </a:spcAft>
              <a:defRPr sz="2200" b="1">
                <a:solidFill>
                  <a:schemeClr val="tx1"/>
                </a:solidFill>
                <a:latin typeface="Verdana" panose="020B0604030504040204" pitchFamily="34" charset="0"/>
              </a:defRPr>
            </a:lvl6pPr>
            <a:lvl7pPr marL="2971800" indent="-228600" eaLnBrk="0" fontAlgn="base" hangingPunct="0">
              <a:spcBef>
                <a:spcPct val="0"/>
              </a:spcBef>
              <a:spcAft>
                <a:spcPct val="0"/>
              </a:spcAft>
              <a:defRPr sz="2200" b="1">
                <a:solidFill>
                  <a:schemeClr val="tx1"/>
                </a:solidFill>
                <a:latin typeface="Verdana" panose="020B0604030504040204" pitchFamily="34" charset="0"/>
              </a:defRPr>
            </a:lvl7pPr>
            <a:lvl8pPr marL="3429000" indent="-228600" eaLnBrk="0" fontAlgn="base" hangingPunct="0">
              <a:spcBef>
                <a:spcPct val="0"/>
              </a:spcBef>
              <a:spcAft>
                <a:spcPct val="0"/>
              </a:spcAft>
              <a:defRPr sz="2200" b="1">
                <a:solidFill>
                  <a:schemeClr val="tx1"/>
                </a:solidFill>
                <a:latin typeface="Verdana" panose="020B0604030504040204" pitchFamily="34" charset="0"/>
              </a:defRPr>
            </a:lvl8pPr>
            <a:lvl9pPr marL="3886200" indent="-228600" eaLnBrk="0" fontAlgn="base" hangingPunct="0">
              <a:spcBef>
                <a:spcPct val="0"/>
              </a:spcBef>
              <a:spcAft>
                <a:spcPct val="0"/>
              </a:spcAft>
              <a:defRPr sz="2200" b="1">
                <a:solidFill>
                  <a:schemeClr val="tx1"/>
                </a:solidFill>
                <a:latin typeface="Verdana" panose="020B0604030504040204" pitchFamily="34" charset="0"/>
              </a:defRPr>
            </a:lvl9pPr>
          </a:lstStyle>
          <a:p>
            <a:pPr algn="ctr"/>
            <a:endParaRPr lang="en-US" altLang="en-US" b="0">
              <a:ea typeface="MS PGothic" panose="020B0600070205080204" pitchFamily="34" charset="-128"/>
            </a:endParaRPr>
          </a:p>
        </p:txBody>
      </p:sp>
      <p:sp>
        <p:nvSpPr>
          <p:cNvPr id="8197" name="Text Box 8"/>
          <p:cNvSpPr txBox="1">
            <a:spLocks noChangeArrowheads="1"/>
          </p:cNvSpPr>
          <p:nvPr/>
        </p:nvSpPr>
        <p:spPr bwMode="auto">
          <a:xfrm>
            <a:off x="2365376" y="1620838"/>
            <a:ext cx="746442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chemeClr val="tx1"/>
                </a:solidFill>
                <a:latin typeface="Verdana" panose="020B0604030504040204" pitchFamily="34" charset="0"/>
              </a:defRPr>
            </a:lvl1pPr>
            <a:lvl2pPr marL="742950" indent="-285750" eaLnBrk="0" hangingPunct="0">
              <a:defRPr sz="2200" b="1">
                <a:solidFill>
                  <a:schemeClr val="tx1"/>
                </a:solidFill>
                <a:latin typeface="Verdana" panose="020B0604030504040204" pitchFamily="34" charset="0"/>
              </a:defRPr>
            </a:lvl2pPr>
            <a:lvl3pPr marL="1143000" indent="-228600" eaLnBrk="0" hangingPunct="0">
              <a:defRPr sz="2200" b="1">
                <a:solidFill>
                  <a:schemeClr val="tx1"/>
                </a:solidFill>
                <a:latin typeface="Verdana" panose="020B0604030504040204" pitchFamily="34" charset="0"/>
              </a:defRPr>
            </a:lvl3pPr>
            <a:lvl4pPr marL="1600200" indent="-228600" eaLnBrk="0" hangingPunct="0">
              <a:defRPr sz="2200" b="1">
                <a:solidFill>
                  <a:schemeClr val="tx1"/>
                </a:solidFill>
                <a:latin typeface="Verdana" panose="020B0604030504040204" pitchFamily="34" charset="0"/>
              </a:defRPr>
            </a:lvl4pPr>
            <a:lvl5pPr marL="2057400" indent="-228600" eaLnBrk="0" hangingPunct="0">
              <a:defRPr sz="2200" b="1">
                <a:solidFill>
                  <a:schemeClr val="tx1"/>
                </a:solidFill>
                <a:latin typeface="Verdana" panose="020B0604030504040204" pitchFamily="34" charset="0"/>
              </a:defRPr>
            </a:lvl5pPr>
            <a:lvl6pPr marL="2514600" indent="-228600" eaLnBrk="0" fontAlgn="base" hangingPunct="0">
              <a:spcBef>
                <a:spcPct val="0"/>
              </a:spcBef>
              <a:spcAft>
                <a:spcPct val="0"/>
              </a:spcAft>
              <a:defRPr sz="2200" b="1">
                <a:solidFill>
                  <a:schemeClr val="tx1"/>
                </a:solidFill>
                <a:latin typeface="Verdana" panose="020B0604030504040204" pitchFamily="34" charset="0"/>
              </a:defRPr>
            </a:lvl6pPr>
            <a:lvl7pPr marL="2971800" indent="-228600" eaLnBrk="0" fontAlgn="base" hangingPunct="0">
              <a:spcBef>
                <a:spcPct val="0"/>
              </a:spcBef>
              <a:spcAft>
                <a:spcPct val="0"/>
              </a:spcAft>
              <a:defRPr sz="2200" b="1">
                <a:solidFill>
                  <a:schemeClr val="tx1"/>
                </a:solidFill>
                <a:latin typeface="Verdana" panose="020B0604030504040204" pitchFamily="34" charset="0"/>
              </a:defRPr>
            </a:lvl7pPr>
            <a:lvl8pPr marL="3429000" indent="-228600" eaLnBrk="0" fontAlgn="base" hangingPunct="0">
              <a:spcBef>
                <a:spcPct val="0"/>
              </a:spcBef>
              <a:spcAft>
                <a:spcPct val="0"/>
              </a:spcAft>
              <a:defRPr sz="2200" b="1">
                <a:solidFill>
                  <a:schemeClr val="tx1"/>
                </a:solidFill>
                <a:latin typeface="Verdana" panose="020B0604030504040204" pitchFamily="34" charset="0"/>
              </a:defRPr>
            </a:lvl8pPr>
            <a:lvl9pPr marL="3886200" indent="-228600" eaLnBrk="0" fontAlgn="base" hangingPunct="0">
              <a:spcBef>
                <a:spcPct val="0"/>
              </a:spcBef>
              <a:spcAft>
                <a:spcPct val="0"/>
              </a:spcAft>
              <a:defRPr sz="2200" b="1">
                <a:solidFill>
                  <a:schemeClr val="tx1"/>
                </a:solidFill>
                <a:latin typeface="Verdana" panose="020B0604030504040204" pitchFamily="34" charset="0"/>
              </a:defRPr>
            </a:lvl9pPr>
          </a:lstStyle>
          <a:p>
            <a:pPr algn="ctr" eaLnBrk="1" hangingPunct="1"/>
            <a:r>
              <a:rPr lang="en-US" altLang="en-US" b="0" u="sng" dirty="0">
                <a:solidFill>
                  <a:srgbClr val="FF0000"/>
                </a:solidFill>
              </a:rPr>
              <a:t>Great Britain</a:t>
            </a:r>
            <a:r>
              <a:rPr lang="en-US" altLang="en-US" b="0" dirty="0">
                <a:solidFill>
                  <a:srgbClr val="FF0000"/>
                </a:solidFill>
              </a:rPr>
              <a:t> </a:t>
            </a:r>
            <a:r>
              <a:rPr lang="en-US" altLang="en-US" b="0" dirty="0"/>
              <a:t>had been the first nation to industrialize. It </a:t>
            </a:r>
            <a:r>
              <a:rPr lang="en-US" altLang="en-US" b="0" u="sng" dirty="0" smtClean="0">
                <a:solidFill>
                  <a:srgbClr val="FF0000"/>
                </a:solidFill>
              </a:rPr>
              <a:t>tried to protect this head start</a:t>
            </a:r>
            <a:r>
              <a:rPr lang="en-US" altLang="en-US" b="0" dirty="0" smtClean="0">
                <a:solidFill>
                  <a:srgbClr val="FF0000"/>
                </a:solidFill>
                <a:effectLst>
                  <a:outerShdw blurRad="38100" dist="38100" dir="2700000" algn="tl">
                    <a:srgbClr val="000000">
                      <a:alpha val="43137"/>
                    </a:srgbClr>
                  </a:outerShdw>
                </a:effectLst>
              </a:rPr>
              <a:t> </a:t>
            </a:r>
            <a:r>
              <a:rPr lang="en-US" altLang="en-US" b="0" dirty="0" smtClean="0"/>
              <a:t>by </a:t>
            </a:r>
            <a:r>
              <a:rPr lang="en-US" altLang="en-US" b="0" dirty="0"/>
              <a:t>making rules against exporting inventions</a:t>
            </a:r>
            <a:r>
              <a:rPr lang="en-US" altLang="en-US" b="0" dirty="0" smtClean="0"/>
              <a:t>.</a:t>
            </a:r>
            <a:endParaRPr lang="en-US" altLang="en-US" b="0" dirty="0"/>
          </a:p>
        </p:txBody>
      </p:sp>
    </p:spTree>
    <p:extLst>
      <p:ext uri="{BB962C8B-B14F-4D97-AF65-F5344CB8AC3E}">
        <p14:creationId xmlns:p14="http://schemas.microsoft.com/office/powerpoint/2010/main" val="2870462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ppt_x"/>
                                          </p:val>
                                        </p:tav>
                                        <p:tav tm="100000">
                                          <p:val>
                                            <p:strVal val="#ppt_x"/>
                                          </p:val>
                                        </p:tav>
                                      </p:tavLst>
                                    </p:anim>
                                    <p:anim calcmode="lin" valueType="num">
                                      <p:cBhvr additive="base">
                                        <p:cTn id="14"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8"/>
          <p:cNvSpPr>
            <a:spLocks noChangeArrowheads="1"/>
          </p:cNvSpPr>
          <p:nvPr/>
        </p:nvSpPr>
        <p:spPr bwMode="auto">
          <a:xfrm rot="5400000" flipH="1">
            <a:off x="2970028" y="302138"/>
            <a:ext cx="1676400" cy="3946525"/>
          </a:xfrm>
          <a:prstGeom prst="upArrowCallout">
            <a:avLst>
              <a:gd name="adj1" fmla="val 20843"/>
              <a:gd name="adj2" fmla="val 18875"/>
              <a:gd name="adj3" fmla="val 30059"/>
              <a:gd name="adj4" fmla="val 82398"/>
            </a:avLst>
          </a:prstGeom>
          <a:gradFill rotWithShape="1">
            <a:gsLst>
              <a:gs pos="0">
                <a:srgbClr val="CDCDFF"/>
              </a:gs>
              <a:gs pos="100000">
                <a:schemeClr val="bg1"/>
              </a:gs>
            </a:gsLst>
            <a:lin ang="5400000" scaled="1"/>
          </a:gradFill>
          <a:ln w="9525">
            <a:solidFill>
              <a:schemeClr val="tx1"/>
            </a:solidFill>
            <a:miter lim="800000"/>
            <a:headEnd/>
            <a:tailEnd/>
          </a:ln>
          <a:effectLst>
            <a:outerShdw dist="53882" dir="2700000" algn="ctr" rotWithShape="0">
              <a:srgbClr val="ADC793">
                <a:alpha val="46001"/>
              </a:srgbClr>
            </a:outerShdw>
          </a:effectLst>
        </p:spPr>
        <p:txBody>
          <a:bodyPr wrap="none" anchor="ctr"/>
          <a:lstStyle>
            <a:lvl1pPr eaLnBrk="0" hangingPunct="0">
              <a:defRPr sz="2200" b="1">
                <a:solidFill>
                  <a:schemeClr val="tx1"/>
                </a:solidFill>
                <a:latin typeface="Verdana" panose="020B0604030504040204" pitchFamily="34" charset="0"/>
              </a:defRPr>
            </a:lvl1pPr>
            <a:lvl2pPr marL="742950" indent="-285750" eaLnBrk="0" hangingPunct="0">
              <a:defRPr sz="2200" b="1">
                <a:solidFill>
                  <a:schemeClr val="tx1"/>
                </a:solidFill>
                <a:latin typeface="Verdana" panose="020B0604030504040204" pitchFamily="34" charset="0"/>
              </a:defRPr>
            </a:lvl2pPr>
            <a:lvl3pPr marL="1143000" indent="-228600" eaLnBrk="0" hangingPunct="0">
              <a:defRPr sz="2200" b="1">
                <a:solidFill>
                  <a:schemeClr val="tx1"/>
                </a:solidFill>
                <a:latin typeface="Verdana" panose="020B0604030504040204" pitchFamily="34" charset="0"/>
              </a:defRPr>
            </a:lvl3pPr>
            <a:lvl4pPr marL="1600200" indent="-228600" eaLnBrk="0" hangingPunct="0">
              <a:defRPr sz="2200" b="1">
                <a:solidFill>
                  <a:schemeClr val="tx1"/>
                </a:solidFill>
                <a:latin typeface="Verdana" panose="020B0604030504040204" pitchFamily="34" charset="0"/>
              </a:defRPr>
            </a:lvl4pPr>
            <a:lvl5pPr marL="2057400" indent="-228600" eaLnBrk="0" hangingPunct="0">
              <a:defRPr sz="2200" b="1">
                <a:solidFill>
                  <a:schemeClr val="tx1"/>
                </a:solidFill>
                <a:latin typeface="Verdana" panose="020B0604030504040204" pitchFamily="34" charset="0"/>
              </a:defRPr>
            </a:lvl5pPr>
            <a:lvl6pPr marL="2514600" indent="-228600" eaLnBrk="0" fontAlgn="base" hangingPunct="0">
              <a:spcBef>
                <a:spcPct val="0"/>
              </a:spcBef>
              <a:spcAft>
                <a:spcPct val="0"/>
              </a:spcAft>
              <a:defRPr sz="2200" b="1">
                <a:solidFill>
                  <a:schemeClr val="tx1"/>
                </a:solidFill>
                <a:latin typeface="Verdana" panose="020B0604030504040204" pitchFamily="34" charset="0"/>
              </a:defRPr>
            </a:lvl6pPr>
            <a:lvl7pPr marL="2971800" indent="-228600" eaLnBrk="0" fontAlgn="base" hangingPunct="0">
              <a:spcBef>
                <a:spcPct val="0"/>
              </a:spcBef>
              <a:spcAft>
                <a:spcPct val="0"/>
              </a:spcAft>
              <a:defRPr sz="2200" b="1">
                <a:solidFill>
                  <a:schemeClr val="tx1"/>
                </a:solidFill>
                <a:latin typeface="Verdana" panose="020B0604030504040204" pitchFamily="34" charset="0"/>
              </a:defRPr>
            </a:lvl7pPr>
            <a:lvl8pPr marL="3429000" indent="-228600" eaLnBrk="0" fontAlgn="base" hangingPunct="0">
              <a:spcBef>
                <a:spcPct val="0"/>
              </a:spcBef>
              <a:spcAft>
                <a:spcPct val="0"/>
              </a:spcAft>
              <a:defRPr sz="2200" b="1">
                <a:solidFill>
                  <a:schemeClr val="tx1"/>
                </a:solidFill>
                <a:latin typeface="Verdana" panose="020B0604030504040204" pitchFamily="34" charset="0"/>
              </a:defRPr>
            </a:lvl8pPr>
            <a:lvl9pPr marL="3886200" indent="-228600" eaLnBrk="0" fontAlgn="base" hangingPunct="0">
              <a:spcBef>
                <a:spcPct val="0"/>
              </a:spcBef>
              <a:spcAft>
                <a:spcPct val="0"/>
              </a:spcAft>
              <a:defRPr sz="2200" b="1">
                <a:solidFill>
                  <a:schemeClr val="tx1"/>
                </a:solidFill>
                <a:latin typeface="Verdana" panose="020B0604030504040204" pitchFamily="34" charset="0"/>
              </a:defRPr>
            </a:lvl9pPr>
          </a:lstStyle>
          <a:p>
            <a:pPr eaLnBrk="1" hangingPunct="1"/>
            <a:endParaRPr lang="en-US" altLang="en-US"/>
          </a:p>
        </p:txBody>
      </p:sp>
      <p:sp>
        <p:nvSpPr>
          <p:cNvPr id="9219" name="Rectangle 1083"/>
          <p:cNvSpPr>
            <a:spLocks noChangeArrowheads="1"/>
          </p:cNvSpPr>
          <p:nvPr/>
        </p:nvSpPr>
        <p:spPr bwMode="auto">
          <a:xfrm>
            <a:off x="1318437" y="334500"/>
            <a:ext cx="914222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chemeClr val="tx1"/>
                </a:solidFill>
                <a:latin typeface="Verdana" panose="020B0604030504040204" pitchFamily="34" charset="0"/>
              </a:defRPr>
            </a:lvl1pPr>
            <a:lvl2pPr marL="742950" indent="-285750" eaLnBrk="0" hangingPunct="0">
              <a:defRPr sz="2200" b="1">
                <a:solidFill>
                  <a:schemeClr val="tx1"/>
                </a:solidFill>
                <a:latin typeface="Verdana" panose="020B0604030504040204" pitchFamily="34" charset="0"/>
              </a:defRPr>
            </a:lvl2pPr>
            <a:lvl3pPr marL="1143000" indent="-228600" eaLnBrk="0" hangingPunct="0">
              <a:defRPr sz="2200" b="1">
                <a:solidFill>
                  <a:schemeClr val="tx1"/>
                </a:solidFill>
                <a:latin typeface="Verdana" panose="020B0604030504040204" pitchFamily="34" charset="0"/>
              </a:defRPr>
            </a:lvl3pPr>
            <a:lvl4pPr marL="1600200" indent="-228600" eaLnBrk="0" hangingPunct="0">
              <a:defRPr sz="2200" b="1">
                <a:solidFill>
                  <a:schemeClr val="tx1"/>
                </a:solidFill>
                <a:latin typeface="Verdana" panose="020B0604030504040204" pitchFamily="34" charset="0"/>
              </a:defRPr>
            </a:lvl4pPr>
            <a:lvl5pPr marL="2057400" indent="-228600" eaLnBrk="0" hangingPunct="0">
              <a:defRPr sz="2200" b="1">
                <a:solidFill>
                  <a:schemeClr val="tx1"/>
                </a:solidFill>
                <a:latin typeface="Verdana" panose="020B0604030504040204" pitchFamily="34" charset="0"/>
              </a:defRPr>
            </a:lvl5pPr>
            <a:lvl6pPr marL="2514600" indent="-228600" eaLnBrk="0" fontAlgn="base" hangingPunct="0">
              <a:spcBef>
                <a:spcPct val="0"/>
              </a:spcBef>
              <a:spcAft>
                <a:spcPct val="0"/>
              </a:spcAft>
              <a:defRPr sz="2200" b="1">
                <a:solidFill>
                  <a:schemeClr val="tx1"/>
                </a:solidFill>
                <a:latin typeface="Verdana" panose="020B0604030504040204" pitchFamily="34" charset="0"/>
              </a:defRPr>
            </a:lvl6pPr>
            <a:lvl7pPr marL="2971800" indent="-228600" eaLnBrk="0" fontAlgn="base" hangingPunct="0">
              <a:spcBef>
                <a:spcPct val="0"/>
              </a:spcBef>
              <a:spcAft>
                <a:spcPct val="0"/>
              </a:spcAft>
              <a:defRPr sz="2200" b="1">
                <a:solidFill>
                  <a:schemeClr val="tx1"/>
                </a:solidFill>
                <a:latin typeface="Verdana" panose="020B0604030504040204" pitchFamily="34" charset="0"/>
              </a:defRPr>
            </a:lvl7pPr>
            <a:lvl8pPr marL="3429000" indent="-228600" eaLnBrk="0" fontAlgn="base" hangingPunct="0">
              <a:spcBef>
                <a:spcPct val="0"/>
              </a:spcBef>
              <a:spcAft>
                <a:spcPct val="0"/>
              </a:spcAft>
              <a:defRPr sz="2200" b="1">
                <a:solidFill>
                  <a:schemeClr val="tx1"/>
                </a:solidFill>
                <a:latin typeface="Verdana" panose="020B0604030504040204" pitchFamily="34" charset="0"/>
              </a:defRPr>
            </a:lvl8pPr>
            <a:lvl9pPr marL="3886200" indent="-228600" eaLnBrk="0" fontAlgn="base" hangingPunct="0">
              <a:spcBef>
                <a:spcPct val="0"/>
              </a:spcBef>
              <a:spcAft>
                <a:spcPct val="0"/>
              </a:spcAft>
              <a:defRPr sz="2200" b="1">
                <a:solidFill>
                  <a:schemeClr val="tx1"/>
                </a:solidFill>
                <a:latin typeface="Verdana" panose="020B0604030504040204" pitchFamily="34" charset="0"/>
              </a:defRPr>
            </a:lvl9pPr>
          </a:lstStyle>
          <a:p>
            <a:pPr algn="ctr" eaLnBrk="1" hangingPunct="1">
              <a:spcAft>
                <a:spcPct val="60000"/>
              </a:spcAft>
            </a:pPr>
            <a:r>
              <a:rPr lang="en-US" altLang="en-US" dirty="0"/>
              <a:t>Germany, France, and the United States caught up to Britain quickly.</a:t>
            </a:r>
            <a:endParaRPr lang="en-US" altLang="en-US" b="0" dirty="0">
              <a:solidFill>
                <a:srgbClr val="0033CC"/>
              </a:solidFill>
            </a:endParaRPr>
          </a:p>
        </p:txBody>
      </p:sp>
      <p:sp>
        <p:nvSpPr>
          <p:cNvPr id="2" name="Text Box 1100"/>
          <p:cNvSpPr txBox="1">
            <a:spLocks noChangeArrowheads="1"/>
          </p:cNvSpPr>
          <p:nvPr/>
        </p:nvSpPr>
        <p:spPr bwMode="auto">
          <a:xfrm>
            <a:off x="6196546" y="1721402"/>
            <a:ext cx="344487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chemeClr val="tx1"/>
                </a:solidFill>
                <a:latin typeface="Verdana" panose="020B0604030504040204" pitchFamily="34" charset="0"/>
              </a:defRPr>
            </a:lvl1pPr>
            <a:lvl2pPr marL="742950" indent="-285750" eaLnBrk="0" hangingPunct="0">
              <a:defRPr sz="2200" b="1">
                <a:solidFill>
                  <a:schemeClr val="tx1"/>
                </a:solidFill>
                <a:latin typeface="Verdana" panose="020B0604030504040204" pitchFamily="34" charset="0"/>
              </a:defRPr>
            </a:lvl2pPr>
            <a:lvl3pPr marL="1143000" indent="-228600" eaLnBrk="0" hangingPunct="0">
              <a:defRPr sz="2200" b="1">
                <a:solidFill>
                  <a:schemeClr val="tx1"/>
                </a:solidFill>
                <a:latin typeface="Verdana" panose="020B0604030504040204" pitchFamily="34" charset="0"/>
              </a:defRPr>
            </a:lvl3pPr>
            <a:lvl4pPr marL="1600200" indent="-228600" eaLnBrk="0" hangingPunct="0">
              <a:defRPr sz="2200" b="1">
                <a:solidFill>
                  <a:schemeClr val="tx1"/>
                </a:solidFill>
                <a:latin typeface="Verdana" panose="020B0604030504040204" pitchFamily="34" charset="0"/>
              </a:defRPr>
            </a:lvl4pPr>
            <a:lvl5pPr marL="2057400" indent="-228600" eaLnBrk="0" hangingPunct="0">
              <a:defRPr sz="2200" b="1">
                <a:solidFill>
                  <a:schemeClr val="tx1"/>
                </a:solidFill>
                <a:latin typeface="Verdana" panose="020B0604030504040204" pitchFamily="34" charset="0"/>
              </a:defRPr>
            </a:lvl5pPr>
            <a:lvl6pPr marL="2514600" indent="-228600" eaLnBrk="0" fontAlgn="base" hangingPunct="0">
              <a:spcBef>
                <a:spcPct val="0"/>
              </a:spcBef>
              <a:spcAft>
                <a:spcPct val="0"/>
              </a:spcAft>
              <a:defRPr sz="2200" b="1">
                <a:solidFill>
                  <a:schemeClr val="tx1"/>
                </a:solidFill>
                <a:latin typeface="Verdana" panose="020B0604030504040204" pitchFamily="34" charset="0"/>
              </a:defRPr>
            </a:lvl6pPr>
            <a:lvl7pPr marL="2971800" indent="-228600" eaLnBrk="0" fontAlgn="base" hangingPunct="0">
              <a:spcBef>
                <a:spcPct val="0"/>
              </a:spcBef>
              <a:spcAft>
                <a:spcPct val="0"/>
              </a:spcAft>
              <a:defRPr sz="2200" b="1">
                <a:solidFill>
                  <a:schemeClr val="tx1"/>
                </a:solidFill>
                <a:latin typeface="Verdana" panose="020B0604030504040204" pitchFamily="34" charset="0"/>
              </a:defRPr>
            </a:lvl7pPr>
            <a:lvl8pPr marL="3429000" indent="-228600" eaLnBrk="0" fontAlgn="base" hangingPunct="0">
              <a:spcBef>
                <a:spcPct val="0"/>
              </a:spcBef>
              <a:spcAft>
                <a:spcPct val="0"/>
              </a:spcAft>
              <a:defRPr sz="2200" b="1">
                <a:solidFill>
                  <a:schemeClr val="tx1"/>
                </a:solidFill>
                <a:latin typeface="Verdana" panose="020B0604030504040204" pitchFamily="34" charset="0"/>
              </a:defRPr>
            </a:lvl8pPr>
            <a:lvl9pPr marL="3886200" indent="-228600" eaLnBrk="0" fontAlgn="base" hangingPunct="0">
              <a:spcBef>
                <a:spcPct val="0"/>
              </a:spcBef>
              <a:spcAft>
                <a:spcPct val="0"/>
              </a:spcAft>
              <a:defRPr sz="2200" b="1">
                <a:solidFill>
                  <a:schemeClr val="tx1"/>
                </a:solidFill>
                <a:latin typeface="Verdana" panose="020B0604030504040204" pitchFamily="34" charset="0"/>
              </a:defRPr>
            </a:lvl9pPr>
          </a:lstStyle>
          <a:p>
            <a:pPr eaLnBrk="1" hangingPunct="1">
              <a:spcAft>
                <a:spcPct val="60000"/>
              </a:spcAft>
            </a:pPr>
            <a:r>
              <a:rPr lang="en-US" altLang="en-US" b="0" dirty="0"/>
              <a:t>Europe and the United States also </a:t>
            </a:r>
            <a:r>
              <a:rPr lang="en-US" altLang="en-US" b="0" u="sng" dirty="0">
                <a:solidFill>
                  <a:srgbClr val="FF0000"/>
                </a:solidFill>
              </a:rPr>
              <a:t>borrowed British technology</a:t>
            </a:r>
            <a:r>
              <a:rPr lang="en-US" altLang="en-US" b="0" dirty="0"/>
              <a:t>.</a:t>
            </a:r>
          </a:p>
        </p:txBody>
      </p:sp>
      <p:sp>
        <p:nvSpPr>
          <p:cNvPr id="10244" name="Text Box 1104"/>
          <p:cNvSpPr txBox="1">
            <a:spLocks noChangeArrowheads="1"/>
          </p:cNvSpPr>
          <p:nvPr/>
        </p:nvSpPr>
        <p:spPr bwMode="auto">
          <a:xfrm>
            <a:off x="542260" y="3409057"/>
            <a:ext cx="1103659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chemeClr val="tx1"/>
                </a:solidFill>
                <a:latin typeface="Verdana" panose="020B0604030504040204" pitchFamily="34" charset="0"/>
              </a:defRPr>
            </a:lvl1pPr>
            <a:lvl2pPr marL="742950" indent="-285750" eaLnBrk="0" hangingPunct="0">
              <a:defRPr sz="2200" b="1">
                <a:solidFill>
                  <a:schemeClr val="tx1"/>
                </a:solidFill>
                <a:latin typeface="Verdana" panose="020B0604030504040204" pitchFamily="34" charset="0"/>
              </a:defRPr>
            </a:lvl2pPr>
            <a:lvl3pPr marL="1143000" indent="-228600" eaLnBrk="0" hangingPunct="0">
              <a:defRPr sz="2200" b="1">
                <a:solidFill>
                  <a:schemeClr val="tx1"/>
                </a:solidFill>
                <a:latin typeface="Verdana" panose="020B0604030504040204" pitchFamily="34" charset="0"/>
              </a:defRPr>
            </a:lvl3pPr>
            <a:lvl4pPr marL="1600200" indent="-228600" eaLnBrk="0" hangingPunct="0">
              <a:defRPr sz="2200" b="1">
                <a:solidFill>
                  <a:schemeClr val="tx1"/>
                </a:solidFill>
                <a:latin typeface="Verdana" panose="020B0604030504040204" pitchFamily="34" charset="0"/>
              </a:defRPr>
            </a:lvl4pPr>
            <a:lvl5pPr marL="2057400" indent="-228600" eaLnBrk="0" hangingPunct="0">
              <a:defRPr sz="2200" b="1">
                <a:solidFill>
                  <a:schemeClr val="tx1"/>
                </a:solidFill>
                <a:latin typeface="Verdana" panose="020B0604030504040204" pitchFamily="34" charset="0"/>
              </a:defRPr>
            </a:lvl5pPr>
            <a:lvl6pPr marL="2514600" indent="-228600" eaLnBrk="0" fontAlgn="base" hangingPunct="0">
              <a:spcBef>
                <a:spcPct val="0"/>
              </a:spcBef>
              <a:spcAft>
                <a:spcPct val="0"/>
              </a:spcAft>
              <a:defRPr sz="2200" b="1">
                <a:solidFill>
                  <a:schemeClr val="tx1"/>
                </a:solidFill>
                <a:latin typeface="Verdana" panose="020B0604030504040204" pitchFamily="34" charset="0"/>
              </a:defRPr>
            </a:lvl6pPr>
            <a:lvl7pPr marL="2971800" indent="-228600" eaLnBrk="0" fontAlgn="base" hangingPunct="0">
              <a:spcBef>
                <a:spcPct val="0"/>
              </a:spcBef>
              <a:spcAft>
                <a:spcPct val="0"/>
              </a:spcAft>
              <a:defRPr sz="2200" b="1">
                <a:solidFill>
                  <a:schemeClr val="tx1"/>
                </a:solidFill>
                <a:latin typeface="Verdana" panose="020B0604030504040204" pitchFamily="34" charset="0"/>
              </a:defRPr>
            </a:lvl7pPr>
            <a:lvl8pPr marL="3429000" indent="-228600" eaLnBrk="0" fontAlgn="base" hangingPunct="0">
              <a:spcBef>
                <a:spcPct val="0"/>
              </a:spcBef>
              <a:spcAft>
                <a:spcPct val="0"/>
              </a:spcAft>
              <a:defRPr sz="2200" b="1">
                <a:solidFill>
                  <a:schemeClr val="tx1"/>
                </a:solidFill>
                <a:latin typeface="Verdana" panose="020B0604030504040204" pitchFamily="34" charset="0"/>
              </a:defRPr>
            </a:lvl8pPr>
            <a:lvl9pPr marL="3886200" indent="-228600" eaLnBrk="0" fontAlgn="base" hangingPunct="0">
              <a:spcBef>
                <a:spcPct val="0"/>
              </a:spcBef>
              <a:spcAft>
                <a:spcPct val="0"/>
              </a:spcAft>
              <a:defRPr sz="2200" b="1">
                <a:solidFill>
                  <a:schemeClr val="tx1"/>
                </a:solidFill>
                <a:latin typeface="Verdana" panose="020B0604030504040204" pitchFamily="34" charset="0"/>
              </a:defRPr>
            </a:lvl9pPr>
          </a:lstStyle>
          <a:p>
            <a:pPr eaLnBrk="1" hangingPunct="1">
              <a:spcAft>
                <a:spcPct val="60000"/>
              </a:spcAft>
            </a:pPr>
            <a:r>
              <a:rPr lang="en-US" altLang="en-US" b="0" dirty="0">
                <a:latin typeface="Times New Roman" panose="02020603050405020304" pitchFamily="18" charset="0"/>
                <a:cs typeface="Times New Roman" panose="02020603050405020304" pitchFamily="18" charset="0"/>
              </a:rPr>
              <a:t>Following its unification in 1871, </a:t>
            </a:r>
            <a:r>
              <a:rPr lang="en-US" altLang="en-US" b="0" u="sng" dirty="0">
                <a:solidFill>
                  <a:srgbClr val="FF0000"/>
                </a:solidFill>
                <a:latin typeface="Times New Roman" panose="02020603050405020304" pitchFamily="18" charset="0"/>
                <a:cs typeface="Times New Roman" panose="02020603050405020304" pitchFamily="18" charset="0"/>
              </a:rPr>
              <a:t>Germany became Europe’s leading industrial power</a:t>
            </a:r>
            <a:r>
              <a:rPr lang="en-US" altLang="en-US" b="0" dirty="0">
                <a:latin typeface="Times New Roman" panose="02020603050405020304" pitchFamily="18" charset="0"/>
                <a:cs typeface="Times New Roman" panose="02020603050405020304" pitchFamily="18" charset="0"/>
              </a:rPr>
              <a:t>. The United States also advanced rapidly after the Civil War.</a:t>
            </a:r>
            <a:endParaRPr lang="en-US" altLang="en-US" b="0" dirty="0">
              <a:solidFill>
                <a:srgbClr val="0033CC"/>
              </a:solidFill>
              <a:latin typeface="Times New Roman" panose="02020603050405020304" pitchFamily="18" charset="0"/>
              <a:cs typeface="Times New Roman" panose="02020603050405020304" pitchFamily="18" charset="0"/>
            </a:endParaRPr>
          </a:p>
        </p:txBody>
      </p:sp>
      <p:sp>
        <p:nvSpPr>
          <p:cNvPr id="9222" name="Text Box 1109"/>
          <p:cNvSpPr txBox="1">
            <a:spLocks noChangeArrowheads="1"/>
          </p:cNvSpPr>
          <p:nvPr/>
        </p:nvSpPr>
        <p:spPr bwMode="auto">
          <a:xfrm>
            <a:off x="1932171" y="1683600"/>
            <a:ext cx="32004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chemeClr val="tx1"/>
                </a:solidFill>
                <a:latin typeface="Verdana" panose="020B0604030504040204" pitchFamily="34" charset="0"/>
              </a:defRPr>
            </a:lvl1pPr>
            <a:lvl2pPr marL="742950" indent="-285750" eaLnBrk="0" hangingPunct="0">
              <a:defRPr sz="2200" b="1">
                <a:solidFill>
                  <a:schemeClr val="tx1"/>
                </a:solidFill>
                <a:latin typeface="Verdana" panose="020B0604030504040204" pitchFamily="34" charset="0"/>
              </a:defRPr>
            </a:lvl2pPr>
            <a:lvl3pPr marL="1143000" indent="-228600" eaLnBrk="0" hangingPunct="0">
              <a:defRPr sz="2200" b="1">
                <a:solidFill>
                  <a:schemeClr val="tx1"/>
                </a:solidFill>
                <a:latin typeface="Verdana" panose="020B0604030504040204" pitchFamily="34" charset="0"/>
              </a:defRPr>
            </a:lvl3pPr>
            <a:lvl4pPr marL="1600200" indent="-228600" eaLnBrk="0" hangingPunct="0">
              <a:defRPr sz="2200" b="1">
                <a:solidFill>
                  <a:schemeClr val="tx1"/>
                </a:solidFill>
                <a:latin typeface="Verdana" panose="020B0604030504040204" pitchFamily="34" charset="0"/>
              </a:defRPr>
            </a:lvl4pPr>
            <a:lvl5pPr marL="2057400" indent="-228600" eaLnBrk="0" hangingPunct="0">
              <a:defRPr sz="2200" b="1">
                <a:solidFill>
                  <a:schemeClr val="tx1"/>
                </a:solidFill>
                <a:latin typeface="Verdana" panose="020B0604030504040204" pitchFamily="34" charset="0"/>
              </a:defRPr>
            </a:lvl5pPr>
            <a:lvl6pPr marL="2514600" indent="-228600" eaLnBrk="0" fontAlgn="base" hangingPunct="0">
              <a:spcBef>
                <a:spcPct val="0"/>
              </a:spcBef>
              <a:spcAft>
                <a:spcPct val="0"/>
              </a:spcAft>
              <a:defRPr sz="2200" b="1">
                <a:solidFill>
                  <a:schemeClr val="tx1"/>
                </a:solidFill>
                <a:latin typeface="Verdana" panose="020B0604030504040204" pitchFamily="34" charset="0"/>
              </a:defRPr>
            </a:lvl6pPr>
            <a:lvl7pPr marL="2971800" indent="-228600" eaLnBrk="0" fontAlgn="base" hangingPunct="0">
              <a:spcBef>
                <a:spcPct val="0"/>
              </a:spcBef>
              <a:spcAft>
                <a:spcPct val="0"/>
              </a:spcAft>
              <a:defRPr sz="2200" b="1">
                <a:solidFill>
                  <a:schemeClr val="tx1"/>
                </a:solidFill>
                <a:latin typeface="Verdana" panose="020B0604030504040204" pitchFamily="34" charset="0"/>
              </a:defRPr>
            </a:lvl7pPr>
            <a:lvl8pPr marL="3429000" indent="-228600" eaLnBrk="0" fontAlgn="base" hangingPunct="0">
              <a:spcBef>
                <a:spcPct val="0"/>
              </a:spcBef>
              <a:spcAft>
                <a:spcPct val="0"/>
              </a:spcAft>
              <a:defRPr sz="2200" b="1">
                <a:solidFill>
                  <a:schemeClr val="tx1"/>
                </a:solidFill>
                <a:latin typeface="Verdana" panose="020B0604030504040204" pitchFamily="34" charset="0"/>
              </a:defRPr>
            </a:lvl8pPr>
            <a:lvl9pPr marL="3886200" indent="-228600" eaLnBrk="0" fontAlgn="base" hangingPunct="0">
              <a:spcBef>
                <a:spcPct val="0"/>
              </a:spcBef>
              <a:spcAft>
                <a:spcPct val="0"/>
              </a:spcAft>
              <a:defRPr sz="2200" b="1">
                <a:solidFill>
                  <a:schemeClr val="tx1"/>
                </a:solidFill>
                <a:latin typeface="Verdana" panose="020B0604030504040204" pitchFamily="34" charset="0"/>
              </a:defRPr>
            </a:lvl9pPr>
          </a:lstStyle>
          <a:p>
            <a:pPr eaLnBrk="1" hangingPunct="1">
              <a:spcAft>
                <a:spcPct val="60000"/>
              </a:spcAft>
            </a:pPr>
            <a:r>
              <a:rPr lang="en-US" altLang="en-US" b="0" dirty="0"/>
              <a:t>They benefited from </a:t>
            </a:r>
            <a:r>
              <a:rPr lang="en-US" altLang="en-US" b="0" u="sng" dirty="0">
                <a:solidFill>
                  <a:srgbClr val="FF0000"/>
                </a:solidFill>
              </a:rPr>
              <a:t>abundant supplies of natural resources</a:t>
            </a:r>
            <a:r>
              <a:rPr lang="en-US" altLang="en-US" b="0" dirty="0"/>
              <a:t>.</a:t>
            </a:r>
            <a:endParaRPr lang="en-US" altLang="en-US" b="0" dirty="0">
              <a:solidFill>
                <a:srgbClr val="0033CC"/>
              </a:solidFill>
            </a:endParaRPr>
          </a:p>
        </p:txBody>
      </p:sp>
      <p:sp>
        <p:nvSpPr>
          <p:cNvPr id="3" name="Rectangle 2"/>
          <p:cNvSpPr/>
          <p:nvPr/>
        </p:nvSpPr>
        <p:spPr>
          <a:xfrm>
            <a:off x="1707373" y="4795959"/>
            <a:ext cx="8978347" cy="1791260"/>
          </a:xfrm>
          <a:prstGeom prst="rect">
            <a:avLst/>
          </a:prstGeom>
        </p:spPr>
        <p:txBody>
          <a:bodyPr wrap="square">
            <a:spAutoFit/>
          </a:bodyPr>
          <a:lstStyle/>
          <a:p>
            <a:pPr marL="285750" indent="-285750">
              <a:spcAft>
                <a:spcPct val="60000"/>
              </a:spcAft>
              <a:buClr>
                <a:schemeClr val="tx1"/>
              </a:buClr>
              <a:buSzPct val="80000"/>
              <a:buFont typeface="Wingdings" panose="05000000000000000000" pitchFamily="2" charset="2"/>
              <a:buChar char="Ø"/>
            </a:pPr>
            <a:r>
              <a:rPr lang="en-US" altLang="en-US" sz="2400" b="0" dirty="0">
                <a:latin typeface="Times New Roman" panose="02020603050405020304" pitchFamily="18" charset="0"/>
                <a:cs typeface="Times New Roman" panose="02020603050405020304" pitchFamily="18" charset="0"/>
              </a:rPr>
              <a:t>The nations of </a:t>
            </a:r>
            <a:r>
              <a:rPr lang="en-US" altLang="en-US" sz="2400" b="0" u="sng" dirty="0">
                <a:solidFill>
                  <a:srgbClr val="FF0000"/>
                </a:solidFill>
                <a:latin typeface="Times New Roman" panose="02020603050405020304" pitchFamily="18" charset="0"/>
                <a:cs typeface="Times New Roman" panose="02020603050405020304" pitchFamily="18" charset="0"/>
              </a:rPr>
              <a:t>eastern and southern Europe industrialized slowly</a:t>
            </a:r>
            <a:r>
              <a:rPr lang="en-US" altLang="en-US" sz="2400" b="0" dirty="0">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 </a:t>
            </a:r>
            <a:r>
              <a:rPr lang="en-US" altLang="en-US" sz="2400" b="0" dirty="0">
                <a:latin typeface="Times New Roman" panose="02020603050405020304" pitchFamily="18" charset="0"/>
                <a:cs typeface="Times New Roman" panose="02020603050405020304" pitchFamily="18" charset="0"/>
              </a:rPr>
              <a:t>They lacked natural resources, capital, or ideal political conditions.</a:t>
            </a:r>
          </a:p>
          <a:p>
            <a:pPr marL="285750" indent="-285750">
              <a:spcAft>
                <a:spcPct val="60000"/>
              </a:spcAft>
              <a:buClr>
                <a:schemeClr val="tx1"/>
              </a:buClr>
              <a:buSzPct val="80000"/>
              <a:buFont typeface="Wingdings" panose="05000000000000000000" pitchFamily="2" charset="2"/>
              <a:buChar char="Ø"/>
            </a:pPr>
            <a:r>
              <a:rPr lang="en-US" altLang="en-US" sz="2400" b="0" dirty="0">
                <a:latin typeface="Times New Roman" panose="02020603050405020304" pitchFamily="18" charset="0"/>
                <a:cs typeface="Times New Roman" panose="02020603050405020304" pitchFamily="18" charset="0"/>
              </a:rPr>
              <a:t>However, </a:t>
            </a:r>
            <a:r>
              <a:rPr lang="en-US" altLang="en-US" sz="2400" b="0" u="sng" dirty="0">
                <a:solidFill>
                  <a:srgbClr val="FF0000"/>
                </a:solidFill>
                <a:latin typeface="Times New Roman" panose="02020603050405020304" pitchFamily="18" charset="0"/>
                <a:cs typeface="Times New Roman" panose="02020603050405020304" pitchFamily="18" charset="0"/>
              </a:rPr>
              <a:t>Japan, Canada, Australia, and New Zealand all industrialized</a:t>
            </a:r>
            <a:r>
              <a:rPr lang="en-US" altLang="en-US" sz="2400" b="0" dirty="0">
                <a:solidFill>
                  <a:srgbClr val="FF0000"/>
                </a:solidFill>
                <a:latin typeface="Times New Roman" panose="02020603050405020304" pitchFamily="18" charset="0"/>
                <a:cs typeface="Times New Roman" panose="02020603050405020304" pitchFamily="18" charset="0"/>
              </a:rPr>
              <a:t> </a:t>
            </a:r>
            <a:r>
              <a:rPr lang="en-US" altLang="en-US" sz="2400" b="0" dirty="0">
                <a:latin typeface="Times New Roman" panose="02020603050405020304" pitchFamily="18" charset="0"/>
                <a:cs typeface="Times New Roman" panose="02020603050405020304" pitchFamily="18" charset="0"/>
              </a:rPr>
              <a:t>during the late 1800s and built thriving economies.</a:t>
            </a:r>
          </a:p>
        </p:txBody>
      </p:sp>
      <p:sp>
        <p:nvSpPr>
          <p:cNvPr id="4" name="TextBox 3"/>
          <p:cNvSpPr txBox="1"/>
          <p:nvPr/>
        </p:nvSpPr>
        <p:spPr>
          <a:xfrm>
            <a:off x="2315277" y="4334294"/>
            <a:ext cx="6932427"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The World industrialized unevenly</a:t>
            </a:r>
          </a:p>
        </p:txBody>
      </p:sp>
    </p:spTree>
    <p:extLst>
      <p:ext uri="{BB962C8B-B14F-4D97-AF65-F5344CB8AC3E}">
        <p14:creationId xmlns:p14="http://schemas.microsoft.com/office/powerpoint/2010/main" val="27086585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grpId="0" nodeType="afterEffect">
                                  <p:stCondLst>
                                    <p:cond delay="1000"/>
                                  </p:stCondLst>
                                  <p:childTnLst>
                                    <p:set>
                                      <p:cBhvr>
                                        <p:cTn id="11" dur="1" fill="hold">
                                          <p:stCondLst>
                                            <p:cond delay="0"/>
                                          </p:stCondLst>
                                        </p:cTn>
                                        <p:tgtEl>
                                          <p:spTgt spid="10244"/>
                                        </p:tgtEl>
                                        <p:attrNameLst>
                                          <p:attrName>style.visibility</p:attrName>
                                        </p:attrNameLst>
                                      </p:cBhvr>
                                      <p:to>
                                        <p:strVal val="visible"/>
                                      </p:to>
                                    </p:set>
                                    <p:anim calcmode="lin" valueType="num">
                                      <p:cBhvr additive="base">
                                        <p:cTn id="12" dur="1000" fill="hold"/>
                                        <p:tgtEl>
                                          <p:spTgt spid="10244"/>
                                        </p:tgtEl>
                                        <p:attrNameLst>
                                          <p:attrName>ppt_x</p:attrName>
                                        </p:attrNameLst>
                                      </p:cBhvr>
                                      <p:tavLst>
                                        <p:tav tm="0">
                                          <p:val>
                                            <p:strVal val="#ppt_x"/>
                                          </p:val>
                                        </p:tav>
                                        <p:tav tm="100000">
                                          <p:val>
                                            <p:strVal val="#ppt_x"/>
                                          </p:val>
                                        </p:tav>
                                      </p:tavLst>
                                    </p:anim>
                                    <p:anim calcmode="lin" valueType="num">
                                      <p:cBhvr additive="base">
                                        <p:cTn id="13" dur="1000" fill="hold"/>
                                        <p:tgtEl>
                                          <p:spTgt spid="102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2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42949"/>
          </a:xfrm>
        </p:spPr>
        <p:txBody>
          <a:bodyPr>
            <a:normAutofit fontScale="90000"/>
          </a:bodyPr>
          <a:lstStyle/>
          <a:p>
            <a:pPr algn="ctr"/>
            <a:r>
              <a:rPr lang="en-US" u="sng" dirty="0">
                <a:latin typeface="Times New Roman" panose="02020603050405020304" pitchFamily="18" charset="0"/>
                <a:cs typeface="Times New Roman" panose="02020603050405020304" pitchFamily="18" charset="0"/>
              </a:rPr>
              <a:t>Steel Production and the Bessemer Process</a:t>
            </a:r>
          </a:p>
        </p:txBody>
      </p:sp>
      <p:sp>
        <p:nvSpPr>
          <p:cNvPr id="3" name="Content Placeholder 2"/>
          <p:cNvSpPr>
            <a:spLocks noGrp="1"/>
          </p:cNvSpPr>
          <p:nvPr>
            <p:ph idx="1"/>
          </p:nvPr>
        </p:nvSpPr>
        <p:spPr>
          <a:xfrm>
            <a:off x="838200" y="2580241"/>
            <a:ext cx="6214124" cy="3228312"/>
          </a:xfrm>
        </p:spPr>
        <p:txBody>
          <a:bodyPr>
            <a:normAutofit fontScale="92500"/>
          </a:bodyPr>
          <a:lstStyle/>
          <a:p>
            <a:pPr lvl="1">
              <a:buFont typeface="Wingdings" panose="05000000000000000000" pitchFamily="2" charset="2"/>
              <a:buChar char="Ø"/>
            </a:pPr>
            <a:r>
              <a:rPr lang="en-US" dirty="0"/>
              <a:t>  </a:t>
            </a:r>
            <a:r>
              <a:rPr lang="en-US" dirty="0">
                <a:latin typeface="Times New Roman" panose="02020603050405020304" pitchFamily="18" charset="0"/>
                <a:cs typeface="Times New Roman" panose="02020603050405020304" pitchFamily="18" charset="0"/>
              </a:rPr>
              <a:t>In 1856 Bessemer patented the new process</a:t>
            </a:r>
          </a:p>
          <a:p>
            <a:pPr marL="457200" lvl="1" indent="0">
              <a:buNone/>
            </a:pPr>
            <a:endParaRPr lang="en-US" sz="16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Steel was </a:t>
            </a:r>
            <a:r>
              <a:rPr lang="en-US" u="sng" dirty="0">
                <a:solidFill>
                  <a:srgbClr val="FF0000"/>
                </a:solidFill>
                <a:latin typeface="Times New Roman" panose="02020603050405020304" pitchFamily="18" charset="0"/>
                <a:cs typeface="Times New Roman" panose="02020603050405020304" pitchFamily="18" charset="0"/>
              </a:rPr>
              <a:t>lighter, harder, and more durable than iron</a:t>
            </a:r>
            <a:r>
              <a:rPr lang="en-US" dirty="0">
                <a:latin typeface="Times New Roman" panose="02020603050405020304" pitchFamily="18" charset="0"/>
                <a:cs typeface="Times New Roman" panose="02020603050405020304" pitchFamily="18" charset="0"/>
              </a:rPr>
              <a:t>, so it could be produced </a:t>
            </a:r>
            <a:r>
              <a:rPr lang="en-US" u="sng" dirty="0">
                <a:solidFill>
                  <a:srgbClr val="FF0000"/>
                </a:solidFill>
                <a:latin typeface="Times New Roman" panose="02020603050405020304" pitchFamily="18" charset="0"/>
                <a:cs typeface="Times New Roman" panose="02020603050405020304" pitchFamily="18" charset="0"/>
              </a:rPr>
              <a:t>very cheaply</a:t>
            </a:r>
            <a:r>
              <a:rPr lang="en-US" dirty="0">
                <a:latin typeface="Times New Roman" panose="02020603050405020304" pitchFamily="18" charset="0"/>
                <a:cs typeface="Times New Roman" panose="02020603050405020304" pitchFamily="18" charset="0"/>
              </a:rPr>
              <a:t>.</a:t>
            </a:r>
          </a:p>
          <a:p>
            <a:pPr marL="457200" lvl="1" indent="0">
              <a:buNone/>
            </a:pPr>
            <a:endParaRPr lang="en-US" sz="16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As steel production soared, industrialized countries like </a:t>
            </a:r>
            <a:r>
              <a:rPr lang="en-US" u="sng" dirty="0">
                <a:solidFill>
                  <a:srgbClr val="FF0000"/>
                </a:solidFill>
                <a:latin typeface="Times New Roman" panose="02020603050405020304" pitchFamily="18" charset="0"/>
                <a:cs typeface="Times New Roman" panose="02020603050405020304" pitchFamily="18" charset="0"/>
              </a:rPr>
              <a:t>Germany</a:t>
            </a:r>
            <a:r>
              <a:rPr lang="en-US" dirty="0">
                <a:latin typeface="Times New Roman" panose="02020603050405020304" pitchFamily="18" charset="0"/>
                <a:cs typeface="Times New Roman" panose="02020603050405020304" pitchFamily="18" charset="0"/>
              </a:rPr>
              <a:t>, </a:t>
            </a:r>
            <a:r>
              <a:rPr lang="en-US" u="sng" dirty="0">
                <a:solidFill>
                  <a:srgbClr val="FF0000"/>
                </a:solidFill>
                <a:latin typeface="Times New Roman" panose="02020603050405020304" pitchFamily="18" charset="0"/>
                <a:cs typeface="Times New Roman" panose="02020603050405020304" pitchFamily="18" charset="0"/>
              </a:rPr>
              <a:t>France</a:t>
            </a:r>
            <a:r>
              <a:rPr lang="en-US" dirty="0">
                <a:latin typeface="Times New Roman" panose="02020603050405020304" pitchFamily="18" charset="0"/>
                <a:cs typeface="Times New Roman" panose="02020603050405020304" pitchFamily="18" charset="0"/>
              </a:rPr>
              <a:t> and the </a:t>
            </a:r>
            <a:r>
              <a:rPr lang="en-US" u="sng" dirty="0">
                <a:solidFill>
                  <a:srgbClr val="FF0000"/>
                </a:solidFill>
                <a:latin typeface="Times New Roman" panose="02020603050405020304" pitchFamily="18" charset="0"/>
                <a:cs typeface="Times New Roman" panose="02020603050405020304" pitchFamily="18" charset="0"/>
              </a:rPr>
              <a:t>United States</a:t>
            </a:r>
            <a:r>
              <a:rPr lang="en-US" dirty="0">
                <a:latin typeface="Times New Roman" panose="02020603050405020304" pitchFamily="18" charset="0"/>
                <a:cs typeface="Times New Roman" panose="02020603050405020304" pitchFamily="18" charset="0"/>
              </a:rPr>
              <a:t> measured their success in steel output.</a:t>
            </a:r>
          </a:p>
        </p:txBody>
      </p:sp>
      <p:pic>
        <p:nvPicPr>
          <p:cNvPr id="1026" name="Picture 2" descr="a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3958" y="948960"/>
            <a:ext cx="3059842" cy="351881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12"/>
          <p:cNvGrpSpPr>
            <a:grpSpLocks/>
          </p:cNvGrpSpPr>
          <p:nvPr/>
        </p:nvGrpSpPr>
        <p:grpSpPr bwMode="auto">
          <a:xfrm>
            <a:off x="7052324" y="2313799"/>
            <a:ext cx="4621619" cy="4544201"/>
            <a:chOff x="2928" y="1017"/>
            <a:chExt cx="2640" cy="2648"/>
          </a:xfrm>
        </p:grpSpPr>
        <p:sp>
          <p:nvSpPr>
            <p:cNvPr id="6" name="Text Box 5"/>
            <p:cNvSpPr txBox="1">
              <a:spLocks noChangeArrowheads="1"/>
            </p:cNvSpPr>
            <p:nvPr/>
          </p:nvSpPr>
          <p:spPr bwMode="auto">
            <a:xfrm>
              <a:off x="2928" y="1017"/>
              <a:ext cx="2640"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chemeClr val="tx1"/>
                  </a:solidFill>
                  <a:latin typeface="Verdana" panose="020B0604030504040204" pitchFamily="34" charset="0"/>
                </a:defRPr>
              </a:lvl1pPr>
              <a:lvl2pPr marL="742950" indent="-285750" eaLnBrk="0" hangingPunct="0">
                <a:defRPr sz="2200" b="1">
                  <a:solidFill>
                    <a:schemeClr val="tx1"/>
                  </a:solidFill>
                  <a:latin typeface="Verdana" panose="020B0604030504040204" pitchFamily="34" charset="0"/>
                </a:defRPr>
              </a:lvl2pPr>
              <a:lvl3pPr marL="1143000" indent="-228600" eaLnBrk="0" hangingPunct="0">
                <a:defRPr sz="2200" b="1">
                  <a:solidFill>
                    <a:schemeClr val="tx1"/>
                  </a:solidFill>
                  <a:latin typeface="Verdana" panose="020B0604030504040204" pitchFamily="34" charset="0"/>
                </a:defRPr>
              </a:lvl3pPr>
              <a:lvl4pPr marL="1600200" indent="-228600" eaLnBrk="0" hangingPunct="0">
                <a:defRPr sz="2200" b="1">
                  <a:solidFill>
                    <a:schemeClr val="tx1"/>
                  </a:solidFill>
                  <a:latin typeface="Verdana" panose="020B0604030504040204" pitchFamily="34" charset="0"/>
                </a:defRPr>
              </a:lvl4pPr>
              <a:lvl5pPr marL="2057400" indent="-228600" eaLnBrk="0" hangingPunct="0">
                <a:defRPr sz="2200" b="1">
                  <a:solidFill>
                    <a:schemeClr val="tx1"/>
                  </a:solidFill>
                  <a:latin typeface="Verdana" panose="020B0604030504040204" pitchFamily="34" charset="0"/>
                </a:defRPr>
              </a:lvl5pPr>
              <a:lvl6pPr marL="2514600" indent="-228600" eaLnBrk="0" fontAlgn="base" hangingPunct="0">
                <a:spcBef>
                  <a:spcPct val="0"/>
                </a:spcBef>
                <a:spcAft>
                  <a:spcPct val="0"/>
                </a:spcAft>
                <a:defRPr sz="2200" b="1">
                  <a:solidFill>
                    <a:schemeClr val="tx1"/>
                  </a:solidFill>
                  <a:latin typeface="Verdana" panose="020B0604030504040204" pitchFamily="34" charset="0"/>
                </a:defRPr>
              </a:lvl6pPr>
              <a:lvl7pPr marL="2971800" indent="-228600" eaLnBrk="0" fontAlgn="base" hangingPunct="0">
                <a:spcBef>
                  <a:spcPct val="0"/>
                </a:spcBef>
                <a:spcAft>
                  <a:spcPct val="0"/>
                </a:spcAft>
                <a:defRPr sz="2200" b="1">
                  <a:solidFill>
                    <a:schemeClr val="tx1"/>
                  </a:solidFill>
                  <a:latin typeface="Verdana" panose="020B0604030504040204" pitchFamily="34" charset="0"/>
                </a:defRPr>
              </a:lvl7pPr>
              <a:lvl8pPr marL="3429000" indent="-228600" eaLnBrk="0" fontAlgn="base" hangingPunct="0">
                <a:spcBef>
                  <a:spcPct val="0"/>
                </a:spcBef>
                <a:spcAft>
                  <a:spcPct val="0"/>
                </a:spcAft>
                <a:defRPr sz="2200" b="1">
                  <a:solidFill>
                    <a:schemeClr val="tx1"/>
                  </a:solidFill>
                  <a:latin typeface="Verdana" panose="020B0604030504040204" pitchFamily="34" charset="0"/>
                </a:defRPr>
              </a:lvl8pPr>
              <a:lvl9pPr marL="3886200" indent="-228600" eaLnBrk="0" fontAlgn="base" hangingPunct="0">
                <a:spcBef>
                  <a:spcPct val="0"/>
                </a:spcBef>
                <a:spcAft>
                  <a:spcPct val="0"/>
                </a:spcAft>
                <a:defRPr sz="2200" b="1">
                  <a:solidFill>
                    <a:schemeClr val="tx1"/>
                  </a:solidFill>
                  <a:latin typeface="Verdana" panose="020B0604030504040204" pitchFamily="34" charset="0"/>
                </a:defRPr>
              </a:lvl9pPr>
            </a:lstStyle>
            <a:p>
              <a:pPr eaLnBrk="1" hangingPunct="1">
                <a:lnSpc>
                  <a:spcPct val="110000"/>
                </a:lnSpc>
                <a:spcBef>
                  <a:spcPct val="50000"/>
                </a:spcBef>
              </a:pPr>
              <a:endParaRPr lang="en-US" altLang="en-US" b="0">
                <a:solidFill>
                  <a:srgbClr val="0033CC"/>
                </a:solidFill>
              </a:endParaRPr>
            </a:p>
          </p:txBody>
        </p:sp>
        <p:pic>
          <p:nvPicPr>
            <p:cNvPr id="7" name="Picture 11" descr="WH-Ch21_S1_Steel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4" y="1920"/>
              <a:ext cx="2332" cy="1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extBox 3"/>
          <p:cNvSpPr txBox="1"/>
          <p:nvPr/>
        </p:nvSpPr>
        <p:spPr>
          <a:xfrm>
            <a:off x="390996" y="1069221"/>
            <a:ext cx="7891767"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American inventor William Kelly and </a:t>
            </a:r>
            <a:r>
              <a:rPr lang="en-US" sz="2400" u="sng" dirty="0">
                <a:solidFill>
                  <a:srgbClr val="FF0000"/>
                </a:solidFill>
                <a:latin typeface="Times New Roman" panose="02020603050405020304" pitchFamily="18" charset="0"/>
                <a:cs typeface="Times New Roman" panose="02020603050405020304" pitchFamily="18" charset="0"/>
              </a:rPr>
              <a:t>British engineer Henry Bessemer</a:t>
            </a:r>
            <a:r>
              <a:rPr lang="en-US" sz="2400" dirty="0">
                <a:latin typeface="Times New Roman" panose="02020603050405020304" pitchFamily="18" charset="0"/>
                <a:cs typeface="Times New Roman" panose="02020603050405020304" pitchFamily="18" charset="0"/>
              </a:rPr>
              <a:t> independently developed a </a:t>
            </a:r>
            <a:r>
              <a:rPr lang="en-US" sz="2400" u="sng" dirty="0">
                <a:solidFill>
                  <a:srgbClr val="FF0000"/>
                </a:solidFill>
                <a:latin typeface="Times New Roman" panose="02020603050405020304" pitchFamily="18" charset="0"/>
                <a:cs typeface="Times New Roman" panose="02020603050405020304" pitchFamily="18" charset="0"/>
              </a:rPr>
              <a:t>new process for making steel from iron</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8258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3567</TotalTime>
  <Words>1552</Words>
  <Application>Microsoft Office PowerPoint</Application>
  <PresentationFormat>Widescreen</PresentationFormat>
  <Paragraphs>147</Paragraphs>
  <Slides>20</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MS PGothic</vt:lpstr>
      <vt:lpstr>Arial</vt:lpstr>
      <vt:lpstr>Calibri</vt:lpstr>
      <vt:lpstr>Calibri Light</vt:lpstr>
      <vt:lpstr>MS Pゴシック</vt:lpstr>
      <vt:lpstr>Times New Roman</vt:lpstr>
      <vt:lpstr>Verdana</vt:lpstr>
      <vt:lpstr>Wingdings</vt:lpstr>
      <vt:lpstr>Office Theme</vt:lpstr>
      <vt:lpstr>PowerPoint Presentation</vt:lpstr>
      <vt:lpstr>PowerPoint Presentation</vt:lpstr>
      <vt:lpstr>Which of the following statements do you agree with the most? </vt:lpstr>
      <vt:lpstr>PowerPoint Presentation</vt:lpstr>
      <vt:lpstr>PowerPoint Presentation</vt:lpstr>
      <vt:lpstr>PowerPoint Presentation</vt:lpstr>
      <vt:lpstr>PowerPoint Presentation</vt:lpstr>
      <vt:lpstr>PowerPoint Presentation</vt:lpstr>
      <vt:lpstr>Steel Production and the Bessemer Process</vt:lpstr>
      <vt:lpstr>Innovations in Chemistry</vt:lpstr>
      <vt:lpstr>Electric Power Replaces Steam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Jordyn Fabiano</dc:creator>
  <cp:lastModifiedBy>Joseph Fabiano</cp:lastModifiedBy>
  <cp:revision>53</cp:revision>
  <cp:lastPrinted>2017-11-08T16:42:08Z</cp:lastPrinted>
  <dcterms:created xsi:type="dcterms:W3CDTF">2016-10-22T18:59:25Z</dcterms:created>
  <dcterms:modified xsi:type="dcterms:W3CDTF">2017-11-08T16:44:28Z</dcterms:modified>
</cp:coreProperties>
</file>